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8" r:id="rId7"/>
    <p:sldId id="269" r:id="rId8"/>
    <p:sldId id="270" r:id="rId9"/>
    <p:sldId id="275" r:id="rId10"/>
    <p:sldId id="259" r:id="rId11"/>
    <p:sldId id="261" r:id="rId12"/>
    <p:sldId id="260" r:id="rId13"/>
    <p:sldId id="262" r:id="rId14"/>
    <p:sldId id="273" r:id="rId15"/>
    <p:sldId id="276" r:id="rId16"/>
    <p:sldId id="277" r:id="rId17"/>
    <p:sldId id="279" r:id="rId18"/>
    <p:sldId id="281" r:id="rId19"/>
    <p:sldId id="282" r:id="rId20"/>
    <p:sldId id="286" r:id="rId21"/>
    <p:sldId id="288" r:id="rId22"/>
    <p:sldId id="287" r:id="rId23"/>
    <p:sldId id="284" r:id="rId24"/>
    <p:sldId id="285" r:id="rId25"/>
    <p:sldId id="289" r:id="rId26"/>
    <p:sldId id="291" r:id="rId27"/>
    <p:sldId id="290" r:id="rId28"/>
    <p:sldId id="292" r:id="rId29"/>
    <p:sldId id="294" r:id="rId30"/>
    <p:sldId id="295" r:id="rId31"/>
    <p:sldId id="296" r:id="rId32"/>
    <p:sldId id="297" r:id="rId33"/>
    <p:sldId id="299" r:id="rId34"/>
    <p:sldId id="300" r:id="rId35"/>
    <p:sldId id="307" r:id="rId36"/>
    <p:sldId id="301" r:id="rId37"/>
    <p:sldId id="303" r:id="rId38"/>
    <p:sldId id="308" r:id="rId39"/>
    <p:sldId id="304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17BF1-495C-4F5D-B55E-F79DF54E65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8644138-6604-4AC8-B921-2BEF0A72D5F1}">
      <dgm:prSet phldrT="[Текст]" custT="1"/>
      <dgm:spPr/>
      <dgm:t>
        <a:bodyPr/>
        <a:lstStyle/>
        <a:p>
          <a:pPr algn="ctr"/>
          <a:r>
            <a:rPr lang="uk-UA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Основні завдання та напрямки</a:t>
          </a:r>
        </a:p>
        <a:p>
          <a:pPr algn="ctr"/>
          <a:r>
            <a:rPr lang="uk-UA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роботи методичної комісії</a:t>
          </a:r>
        </a:p>
      </dgm:t>
    </dgm:pt>
    <dgm:pt modelId="{4F3BAD18-C16E-4A62-8489-BEDED9A35055}" type="parTrans" cxnId="{65EFF412-B19D-4034-8164-A940741D0D13}">
      <dgm:prSet/>
      <dgm:spPr/>
      <dgm:t>
        <a:bodyPr/>
        <a:lstStyle/>
        <a:p>
          <a:endParaRPr lang="uk-UA"/>
        </a:p>
      </dgm:t>
    </dgm:pt>
    <dgm:pt modelId="{6D7310FE-5181-4589-B5CF-FFBCC937672C}" type="sibTrans" cxnId="{65EFF412-B19D-4034-8164-A940741D0D13}">
      <dgm:prSet/>
      <dgm:spPr/>
      <dgm:t>
        <a:bodyPr/>
        <a:lstStyle/>
        <a:p>
          <a:endParaRPr lang="uk-UA"/>
        </a:p>
      </dgm:t>
    </dgm:pt>
    <dgm:pt modelId="{036A2AD7-81D4-4BF8-BB33-EA702C4D820E}">
      <dgm:prSet phldrT="[Текст]"/>
      <dgm:spPr/>
      <dgm:t>
        <a:bodyPr/>
        <a:lstStyle/>
        <a:p>
          <a:endParaRPr lang="uk-UA" dirty="0"/>
        </a:p>
      </dgm:t>
    </dgm:pt>
    <dgm:pt modelId="{AF519A19-B195-4E7A-AF9B-C29878B7AF4C}" type="parTrans" cxnId="{A1A1B858-51CF-485E-A383-7949C1A6992D}">
      <dgm:prSet/>
      <dgm:spPr/>
      <dgm:t>
        <a:bodyPr/>
        <a:lstStyle/>
        <a:p>
          <a:endParaRPr lang="uk-UA"/>
        </a:p>
      </dgm:t>
    </dgm:pt>
    <dgm:pt modelId="{37214181-B676-4485-8466-BC69657E17D4}" type="sibTrans" cxnId="{A1A1B858-51CF-485E-A383-7949C1A6992D}">
      <dgm:prSet/>
      <dgm:spPr/>
      <dgm:t>
        <a:bodyPr/>
        <a:lstStyle/>
        <a:p>
          <a:endParaRPr lang="uk-UA"/>
        </a:p>
      </dgm:t>
    </dgm:pt>
    <dgm:pt modelId="{476F1533-AEF1-434D-84AE-8B339F9A810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1.Розробка електронного комплексно-методичного забезпечення з професії продавець</a:t>
          </a:r>
        </a:p>
      </dgm:t>
    </dgm:pt>
    <dgm:pt modelId="{69EBDDB3-AF5C-4853-8982-53F6347B5D5B}" type="parTrans" cxnId="{34CCFEC0-968A-4C83-8B42-D307C44E7164}">
      <dgm:prSet/>
      <dgm:spPr/>
      <dgm:t>
        <a:bodyPr/>
        <a:lstStyle/>
        <a:p>
          <a:endParaRPr lang="uk-UA"/>
        </a:p>
      </dgm:t>
    </dgm:pt>
    <dgm:pt modelId="{A297B6AB-682B-4E3E-9F4F-7AE0D37A096D}" type="sibTrans" cxnId="{34CCFEC0-968A-4C83-8B42-D307C44E7164}">
      <dgm:prSet/>
      <dgm:spPr/>
      <dgm:t>
        <a:bodyPr/>
        <a:lstStyle/>
        <a:p>
          <a:endParaRPr lang="uk-UA"/>
        </a:p>
      </dgm:t>
    </dgm:pt>
    <dgm:pt modelId="{7503CAF1-292C-4557-B42A-6F64323CEC4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2.Розвиток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ключових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компетенцій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учнів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шляхом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удосконалення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навчально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–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виробничого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та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виховного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процесу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на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інноваційній</a:t>
          </a:r>
          <a:r>
            <a:rPr lang="ru-RU" sz="18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dirty="0" err="1">
              <a:solidFill>
                <a:schemeClr val="accent3">
                  <a:lumMod val="50000"/>
                </a:schemeClr>
              </a:solidFill>
            </a:rPr>
            <a:t>основі</a:t>
          </a:r>
          <a:endParaRPr lang="uk-UA" sz="1800" dirty="0">
            <a:solidFill>
              <a:schemeClr val="accent3">
                <a:lumMod val="50000"/>
              </a:schemeClr>
            </a:solidFill>
          </a:endParaRP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dirty="0"/>
        </a:p>
      </dgm:t>
    </dgm:pt>
    <dgm:pt modelId="{514B2A80-03FF-4631-B969-283B828E1482}" type="parTrans" cxnId="{B5D2CD59-E0F1-446A-99ED-AC972CF3F292}">
      <dgm:prSet/>
      <dgm:spPr/>
      <dgm:t>
        <a:bodyPr/>
        <a:lstStyle/>
        <a:p>
          <a:endParaRPr lang="uk-UA"/>
        </a:p>
      </dgm:t>
    </dgm:pt>
    <dgm:pt modelId="{50DF2200-F11B-4710-84BA-DE70F2828B32}" type="sibTrans" cxnId="{B5D2CD59-E0F1-446A-99ED-AC972CF3F292}">
      <dgm:prSet/>
      <dgm:spPr/>
      <dgm:t>
        <a:bodyPr/>
        <a:lstStyle/>
        <a:p>
          <a:endParaRPr lang="uk-UA"/>
        </a:p>
      </dgm:t>
    </dgm:pt>
    <dgm:pt modelId="{8FF22742-6AA3-4C10-B62F-ABA29F2555C8}">
      <dgm:prSet custT="1"/>
      <dgm:spPr/>
      <dgm:t>
        <a:bodyPr/>
        <a:lstStyle/>
        <a:p>
          <a:pPr algn="ctr"/>
          <a:r>
            <a:rPr lang="uk-UA" sz="18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uk-UA" sz="24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  <a:r>
            <a:rPr lang="uk-UA" sz="18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Створення електронної навчальної літератури,презентацій, публікацій</a:t>
          </a:r>
        </a:p>
      </dgm:t>
    </dgm:pt>
    <dgm:pt modelId="{AD1A9BB5-8A8C-42C1-95A3-89EFB128AEA3}" type="parTrans" cxnId="{22F228C7-8630-4BE4-ACAC-87D2A80E9E56}">
      <dgm:prSet/>
      <dgm:spPr/>
      <dgm:t>
        <a:bodyPr/>
        <a:lstStyle/>
        <a:p>
          <a:endParaRPr lang="uk-UA"/>
        </a:p>
      </dgm:t>
    </dgm:pt>
    <dgm:pt modelId="{CE8F3153-A0EC-4564-814F-FDFF2DF4D4D6}" type="sibTrans" cxnId="{22F228C7-8630-4BE4-ACAC-87D2A80E9E56}">
      <dgm:prSet/>
      <dgm:spPr/>
      <dgm:t>
        <a:bodyPr/>
        <a:lstStyle/>
        <a:p>
          <a:endParaRPr lang="uk-UA"/>
        </a:p>
      </dgm:t>
    </dgm:pt>
    <dgm:pt modelId="{389FC223-6B72-4713-A465-EF30DDE01DD8}">
      <dgm:prSet custT="1"/>
      <dgm:spPr/>
      <dgm:t>
        <a:bodyPr/>
        <a:lstStyle/>
        <a:p>
          <a:r>
            <a:rPr lang="uk-UA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Активізація роботи з учнями, що виявляють підвищений інтерес </a:t>
          </a:r>
          <a:r>
            <a: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 </a:t>
          </a:r>
          <a:r>
            <a:rPr lang="ru-RU" sz="14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вивчення</a:t>
          </a:r>
          <a:r>
            <a: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спецдисциплін</a:t>
          </a:r>
          <a:r>
            <a: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, з метою формування </a:t>
          </a:r>
          <a:r>
            <a:rPr lang="uk-UA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інформаційно-комунікативних компетенцій</a:t>
          </a:r>
        </a:p>
      </dgm:t>
    </dgm:pt>
    <dgm:pt modelId="{B98EA583-CE48-4798-BC45-31BBEB90E697}" type="parTrans" cxnId="{96822EB3-6DCF-4A7F-AB10-EB00B581E66D}">
      <dgm:prSet/>
      <dgm:spPr/>
      <dgm:t>
        <a:bodyPr/>
        <a:lstStyle/>
        <a:p>
          <a:endParaRPr lang="uk-UA"/>
        </a:p>
      </dgm:t>
    </dgm:pt>
    <dgm:pt modelId="{41CAEA24-ADDA-4A73-BB2C-520D6B36C596}" type="sibTrans" cxnId="{96822EB3-6DCF-4A7F-AB10-EB00B581E66D}">
      <dgm:prSet/>
      <dgm:spPr/>
      <dgm:t>
        <a:bodyPr/>
        <a:lstStyle/>
        <a:p>
          <a:endParaRPr lang="uk-UA"/>
        </a:p>
      </dgm:t>
    </dgm:pt>
    <dgm:pt modelId="{CD62976E-1B2C-4D6F-8EEA-F8B6BCCD4432}">
      <dgm:prSet custT="1"/>
      <dgm:spPr/>
      <dgm:t>
        <a:bodyPr/>
        <a:lstStyle/>
        <a:p>
          <a:pPr algn="l"/>
          <a:r>
            <a: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</a:t>
          </a:r>
          <a:r>
            <a:rPr lang="ru-RU" sz="14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Проведення</a:t>
          </a:r>
          <a:r>
            <a: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сучасних</a:t>
          </a:r>
          <a:r>
            <a: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уроків</a:t>
          </a:r>
          <a:r>
            <a: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 </a:t>
          </a:r>
          <a:r>
            <a:rPr lang="ru-RU" sz="14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використанням</a:t>
          </a:r>
          <a:r>
            <a: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комп’ютерних</a:t>
          </a:r>
          <a:r>
            <a: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технологій</a:t>
          </a:r>
          <a:endParaRPr lang="uk-UA" sz="14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BA94FF-A4CB-4361-AB88-5BF6D6FDF86A}" type="parTrans" cxnId="{C5CDCA8A-D5F9-471B-A531-060F7B278E85}">
      <dgm:prSet/>
      <dgm:spPr/>
      <dgm:t>
        <a:bodyPr/>
        <a:lstStyle/>
        <a:p>
          <a:endParaRPr lang="uk-UA"/>
        </a:p>
      </dgm:t>
    </dgm:pt>
    <dgm:pt modelId="{6AD0A3A2-9A8B-4332-9E51-515A512E217A}" type="sibTrans" cxnId="{C5CDCA8A-D5F9-471B-A531-060F7B278E85}">
      <dgm:prSet/>
      <dgm:spPr/>
      <dgm:t>
        <a:bodyPr/>
        <a:lstStyle/>
        <a:p>
          <a:endParaRPr lang="uk-UA"/>
        </a:p>
      </dgm:t>
    </dgm:pt>
    <dgm:pt modelId="{F72611DD-0E99-4A52-B43D-BE7B07BD5A58}" type="pres">
      <dgm:prSet presAssocID="{35117BF1-495C-4F5D-B55E-F79DF54E65D9}" presName="linear" presStyleCnt="0">
        <dgm:presLayoutVars>
          <dgm:animLvl val="lvl"/>
          <dgm:resizeHandles val="exact"/>
        </dgm:presLayoutVars>
      </dgm:prSet>
      <dgm:spPr/>
    </dgm:pt>
    <dgm:pt modelId="{A7D57DFD-2028-465C-88AD-6A07F4B4E701}" type="pres">
      <dgm:prSet presAssocID="{F8644138-6604-4AC8-B921-2BEF0A72D5F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DDF5F91-9BAD-4836-86E8-04AFE688AC9F}" type="pres">
      <dgm:prSet presAssocID="{F8644138-6604-4AC8-B921-2BEF0A72D5F1}" presName="childText" presStyleLbl="revTx" presStyleIdx="0" presStyleCnt="1">
        <dgm:presLayoutVars>
          <dgm:bulletEnabled val="1"/>
        </dgm:presLayoutVars>
      </dgm:prSet>
      <dgm:spPr/>
    </dgm:pt>
    <dgm:pt modelId="{F217C572-57EA-4B96-ADC2-823744F77A0C}" type="pres">
      <dgm:prSet presAssocID="{476F1533-AEF1-434D-84AE-8B339F9A810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EE53FB7-60EE-47CD-A09D-3474FE22F0FB}" type="pres">
      <dgm:prSet presAssocID="{A297B6AB-682B-4E3E-9F4F-7AE0D37A096D}" presName="spacer" presStyleCnt="0"/>
      <dgm:spPr/>
    </dgm:pt>
    <dgm:pt modelId="{AE1C20C6-67FA-4C5F-B67C-CC5BC9E07B03}" type="pres">
      <dgm:prSet presAssocID="{7503CAF1-292C-4557-B42A-6F64323CEC4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927DABD-743D-4033-8F79-70674D24A809}" type="pres">
      <dgm:prSet presAssocID="{50DF2200-F11B-4710-84BA-DE70F2828B32}" presName="spacer" presStyleCnt="0"/>
      <dgm:spPr/>
    </dgm:pt>
    <dgm:pt modelId="{89F99AA7-A88A-4127-89C8-67E115A571E4}" type="pres">
      <dgm:prSet presAssocID="{8FF22742-6AA3-4C10-B62F-ABA29F2555C8}" presName="parentText" presStyleLbl="node1" presStyleIdx="3" presStyleCnt="6" custLinFactNeighborY="5060">
        <dgm:presLayoutVars>
          <dgm:chMax val="0"/>
          <dgm:bulletEnabled val="1"/>
        </dgm:presLayoutVars>
      </dgm:prSet>
      <dgm:spPr/>
    </dgm:pt>
    <dgm:pt modelId="{FF4ED973-0479-4AAC-BB95-FA9CF5EE737A}" type="pres">
      <dgm:prSet presAssocID="{CE8F3153-A0EC-4564-814F-FDFF2DF4D4D6}" presName="spacer" presStyleCnt="0"/>
      <dgm:spPr/>
    </dgm:pt>
    <dgm:pt modelId="{A960A509-0900-4211-920F-8DFF4CC34996}" type="pres">
      <dgm:prSet presAssocID="{389FC223-6B72-4713-A465-EF30DDE01DD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F5B5576-78BD-4797-86B2-81548BC4A176}" type="pres">
      <dgm:prSet presAssocID="{41CAEA24-ADDA-4A73-BB2C-520D6B36C596}" presName="spacer" presStyleCnt="0"/>
      <dgm:spPr/>
    </dgm:pt>
    <dgm:pt modelId="{7B93384A-2BFF-486D-9387-D6F25BB8C370}" type="pres">
      <dgm:prSet presAssocID="{CD62976E-1B2C-4D6F-8EEA-F8B6BCCD443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7EB8603-A41A-4EA1-A81C-7F326A47A696}" type="presOf" srcId="{389FC223-6B72-4713-A465-EF30DDE01DD8}" destId="{A960A509-0900-4211-920F-8DFF4CC34996}" srcOrd="0" destOrd="0" presId="urn:microsoft.com/office/officeart/2005/8/layout/vList2"/>
    <dgm:cxn modelId="{65EFF412-B19D-4034-8164-A940741D0D13}" srcId="{35117BF1-495C-4F5D-B55E-F79DF54E65D9}" destId="{F8644138-6604-4AC8-B921-2BEF0A72D5F1}" srcOrd="0" destOrd="0" parTransId="{4F3BAD18-C16E-4A62-8489-BEDED9A35055}" sibTransId="{6D7310FE-5181-4589-B5CF-FFBCC937672C}"/>
    <dgm:cxn modelId="{B37C3C26-EADA-4E3D-88CB-968B8A186C0B}" type="presOf" srcId="{35117BF1-495C-4F5D-B55E-F79DF54E65D9}" destId="{F72611DD-0E99-4A52-B43D-BE7B07BD5A58}" srcOrd="0" destOrd="0" presId="urn:microsoft.com/office/officeart/2005/8/layout/vList2"/>
    <dgm:cxn modelId="{460A326B-209C-46C3-B467-B0C4570D5249}" type="presOf" srcId="{F8644138-6604-4AC8-B921-2BEF0A72D5F1}" destId="{A7D57DFD-2028-465C-88AD-6A07F4B4E701}" srcOrd="0" destOrd="0" presId="urn:microsoft.com/office/officeart/2005/8/layout/vList2"/>
    <dgm:cxn modelId="{B5AE1A74-B0E6-45DE-8B34-6722A58FD032}" type="presOf" srcId="{476F1533-AEF1-434D-84AE-8B339F9A8107}" destId="{F217C572-57EA-4B96-ADC2-823744F77A0C}" srcOrd="0" destOrd="0" presId="urn:microsoft.com/office/officeart/2005/8/layout/vList2"/>
    <dgm:cxn modelId="{A1A1B858-51CF-485E-A383-7949C1A6992D}" srcId="{F8644138-6604-4AC8-B921-2BEF0A72D5F1}" destId="{036A2AD7-81D4-4BF8-BB33-EA702C4D820E}" srcOrd="0" destOrd="0" parTransId="{AF519A19-B195-4E7A-AF9B-C29878B7AF4C}" sibTransId="{37214181-B676-4485-8466-BC69657E17D4}"/>
    <dgm:cxn modelId="{B5D2CD59-E0F1-446A-99ED-AC972CF3F292}" srcId="{35117BF1-495C-4F5D-B55E-F79DF54E65D9}" destId="{7503CAF1-292C-4557-B42A-6F64323CEC46}" srcOrd="2" destOrd="0" parTransId="{514B2A80-03FF-4631-B969-283B828E1482}" sibTransId="{50DF2200-F11B-4710-84BA-DE70F2828B32}"/>
    <dgm:cxn modelId="{46DE6B81-D60F-4011-BBD6-C42683007978}" type="presOf" srcId="{036A2AD7-81D4-4BF8-BB33-EA702C4D820E}" destId="{2DDF5F91-9BAD-4836-86E8-04AFE688AC9F}" srcOrd="0" destOrd="0" presId="urn:microsoft.com/office/officeart/2005/8/layout/vList2"/>
    <dgm:cxn modelId="{C5CDCA8A-D5F9-471B-A531-060F7B278E85}" srcId="{35117BF1-495C-4F5D-B55E-F79DF54E65D9}" destId="{CD62976E-1B2C-4D6F-8EEA-F8B6BCCD4432}" srcOrd="5" destOrd="0" parTransId="{7EBA94FF-A4CB-4361-AB88-5BF6D6FDF86A}" sibTransId="{6AD0A3A2-9A8B-4332-9E51-515A512E217A}"/>
    <dgm:cxn modelId="{96822EB3-6DCF-4A7F-AB10-EB00B581E66D}" srcId="{35117BF1-495C-4F5D-B55E-F79DF54E65D9}" destId="{389FC223-6B72-4713-A465-EF30DDE01DD8}" srcOrd="4" destOrd="0" parTransId="{B98EA583-CE48-4798-BC45-31BBEB90E697}" sibTransId="{41CAEA24-ADDA-4A73-BB2C-520D6B36C596}"/>
    <dgm:cxn modelId="{85F881B8-DF1D-49D4-8702-49341C44CB40}" type="presOf" srcId="{CD62976E-1B2C-4D6F-8EEA-F8B6BCCD4432}" destId="{7B93384A-2BFF-486D-9387-D6F25BB8C370}" srcOrd="0" destOrd="0" presId="urn:microsoft.com/office/officeart/2005/8/layout/vList2"/>
    <dgm:cxn modelId="{34CCFEC0-968A-4C83-8B42-D307C44E7164}" srcId="{35117BF1-495C-4F5D-B55E-F79DF54E65D9}" destId="{476F1533-AEF1-434D-84AE-8B339F9A8107}" srcOrd="1" destOrd="0" parTransId="{69EBDDB3-AF5C-4853-8982-53F6347B5D5B}" sibTransId="{A297B6AB-682B-4E3E-9F4F-7AE0D37A096D}"/>
    <dgm:cxn modelId="{22F228C7-8630-4BE4-ACAC-87D2A80E9E56}" srcId="{35117BF1-495C-4F5D-B55E-F79DF54E65D9}" destId="{8FF22742-6AA3-4C10-B62F-ABA29F2555C8}" srcOrd="3" destOrd="0" parTransId="{AD1A9BB5-8A8C-42C1-95A3-89EFB128AEA3}" sibTransId="{CE8F3153-A0EC-4564-814F-FDFF2DF4D4D6}"/>
    <dgm:cxn modelId="{E8E968D3-B574-4EA0-9E59-DABE7562F2E7}" type="presOf" srcId="{7503CAF1-292C-4557-B42A-6F64323CEC46}" destId="{AE1C20C6-67FA-4C5F-B67C-CC5BC9E07B03}" srcOrd="0" destOrd="0" presId="urn:microsoft.com/office/officeart/2005/8/layout/vList2"/>
    <dgm:cxn modelId="{46FD37E6-A998-4A06-855D-0C7498E6AE7A}" type="presOf" srcId="{8FF22742-6AA3-4C10-B62F-ABA29F2555C8}" destId="{89F99AA7-A88A-4127-89C8-67E115A571E4}" srcOrd="0" destOrd="0" presId="urn:microsoft.com/office/officeart/2005/8/layout/vList2"/>
    <dgm:cxn modelId="{3F6498C3-F2EF-42AD-A7F1-162695454F62}" type="presParOf" srcId="{F72611DD-0E99-4A52-B43D-BE7B07BD5A58}" destId="{A7D57DFD-2028-465C-88AD-6A07F4B4E701}" srcOrd="0" destOrd="0" presId="urn:microsoft.com/office/officeart/2005/8/layout/vList2"/>
    <dgm:cxn modelId="{2A3F2A5E-63F4-4097-AA4B-26F5425FC41C}" type="presParOf" srcId="{F72611DD-0E99-4A52-B43D-BE7B07BD5A58}" destId="{2DDF5F91-9BAD-4836-86E8-04AFE688AC9F}" srcOrd="1" destOrd="0" presId="urn:microsoft.com/office/officeart/2005/8/layout/vList2"/>
    <dgm:cxn modelId="{675E9AAE-2488-414D-A60C-71CFF8EC2B04}" type="presParOf" srcId="{F72611DD-0E99-4A52-B43D-BE7B07BD5A58}" destId="{F217C572-57EA-4B96-ADC2-823744F77A0C}" srcOrd="2" destOrd="0" presId="urn:microsoft.com/office/officeart/2005/8/layout/vList2"/>
    <dgm:cxn modelId="{8A779078-82F9-4B59-8001-75AB81D1358A}" type="presParOf" srcId="{F72611DD-0E99-4A52-B43D-BE7B07BD5A58}" destId="{AEE53FB7-60EE-47CD-A09D-3474FE22F0FB}" srcOrd="3" destOrd="0" presId="urn:microsoft.com/office/officeart/2005/8/layout/vList2"/>
    <dgm:cxn modelId="{FCC17354-EFAB-414C-AF77-A117CD7D0FDD}" type="presParOf" srcId="{F72611DD-0E99-4A52-B43D-BE7B07BD5A58}" destId="{AE1C20C6-67FA-4C5F-B67C-CC5BC9E07B03}" srcOrd="4" destOrd="0" presId="urn:microsoft.com/office/officeart/2005/8/layout/vList2"/>
    <dgm:cxn modelId="{5AEC1EE5-EF58-4E61-971C-A23231503E58}" type="presParOf" srcId="{F72611DD-0E99-4A52-B43D-BE7B07BD5A58}" destId="{5927DABD-743D-4033-8F79-70674D24A809}" srcOrd="5" destOrd="0" presId="urn:microsoft.com/office/officeart/2005/8/layout/vList2"/>
    <dgm:cxn modelId="{4A455DC4-A273-4405-94C6-004B4E317429}" type="presParOf" srcId="{F72611DD-0E99-4A52-B43D-BE7B07BD5A58}" destId="{89F99AA7-A88A-4127-89C8-67E115A571E4}" srcOrd="6" destOrd="0" presId="urn:microsoft.com/office/officeart/2005/8/layout/vList2"/>
    <dgm:cxn modelId="{8DC123AC-3B0B-4E6B-86B6-E5AED4559A96}" type="presParOf" srcId="{F72611DD-0E99-4A52-B43D-BE7B07BD5A58}" destId="{FF4ED973-0479-4AAC-BB95-FA9CF5EE737A}" srcOrd="7" destOrd="0" presId="urn:microsoft.com/office/officeart/2005/8/layout/vList2"/>
    <dgm:cxn modelId="{1A3FEE26-48DA-49C7-B2B2-8029BD19EBC8}" type="presParOf" srcId="{F72611DD-0E99-4A52-B43D-BE7B07BD5A58}" destId="{A960A509-0900-4211-920F-8DFF4CC34996}" srcOrd="8" destOrd="0" presId="urn:microsoft.com/office/officeart/2005/8/layout/vList2"/>
    <dgm:cxn modelId="{C17235D8-2886-4EDB-BFAE-3ED27FCB0411}" type="presParOf" srcId="{F72611DD-0E99-4A52-B43D-BE7B07BD5A58}" destId="{2F5B5576-78BD-4797-86B2-81548BC4A176}" srcOrd="9" destOrd="0" presId="urn:microsoft.com/office/officeart/2005/8/layout/vList2"/>
    <dgm:cxn modelId="{F9E17BCE-B92D-46FA-BF9F-440F20AB340A}" type="presParOf" srcId="{F72611DD-0E99-4A52-B43D-BE7B07BD5A58}" destId="{7B93384A-2BFF-486D-9387-D6F25BB8C3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C4D8E-021E-490F-A772-CB3330C79A5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DA28693-616B-4B2D-8619-1657C43DD019}">
      <dgm:prSet phldrT="[Текст]" custT="1"/>
      <dgm:spPr/>
      <dgm:t>
        <a:bodyPr/>
        <a:lstStyle/>
        <a:p>
          <a:r>
            <a:rPr lang="uk-UA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Використання Інтернет - ресурсів</a:t>
          </a:r>
        </a:p>
        <a:p>
          <a:endParaRPr lang="uk-UA" sz="1050" b="1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DF7D67-F7F6-4928-AFCA-2021CF44414B}" type="parTrans" cxnId="{230A276C-F338-43A8-8AB7-1AE9D338853B}">
      <dgm:prSet/>
      <dgm:spPr/>
      <dgm:t>
        <a:bodyPr/>
        <a:lstStyle/>
        <a:p>
          <a:endParaRPr lang="uk-UA"/>
        </a:p>
      </dgm:t>
    </dgm:pt>
    <dgm:pt modelId="{A744EBEB-1041-477E-85E3-E89E7F46B4D3}" type="sibTrans" cxnId="{230A276C-F338-43A8-8AB7-1AE9D338853B}">
      <dgm:prSet/>
      <dgm:spPr/>
      <dgm:t>
        <a:bodyPr/>
        <a:lstStyle/>
        <a:p>
          <a:endParaRPr lang="uk-UA"/>
        </a:p>
      </dgm:t>
    </dgm:pt>
    <dgm:pt modelId="{FE85D147-A450-462B-9BF1-240E7399E8AB}">
      <dgm:prSet phldrT="[Текст]" custT="1"/>
      <dgm:spPr/>
      <dgm:t>
        <a:bodyPr/>
        <a:lstStyle/>
        <a:p>
          <a:r>
            <a:rPr lang="uk-UA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можливість використання програмного комп’ютерного забезпечення</a:t>
          </a:r>
        </a:p>
      </dgm:t>
    </dgm:pt>
    <dgm:pt modelId="{B02FE912-703C-4BEA-B305-C8AEE28B3243}" type="parTrans" cxnId="{4D9FE42B-4709-4FD5-9547-3BAA466167FE}">
      <dgm:prSet/>
      <dgm:spPr/>
      <dgm:t>
        <a:bodyPr/>
        <a:lstStyle/>
        <a:p>
          <a:endParaRPr lang="uk-UA"/>
        </a:p>
      </dgm:t>
    </dgm:pt>
    <dgm:pt modelId="{BB4B6093-D01D-4822-A4FD-DCF85E3B4534}" type="sibTrans" cxnId="{4D9FE42B-4709-4FD5-9547-3BAA466167FE}">
      <dgm:prSet/>
      <dgm:spPr/>
      <dgm:t>
        <a:bodyPr/>
        <a:lstStyle/>
        <a:p>
          <a:endParaRPr lang="uk-UA"/>
        </a:p>
      </dgm:t>
    </dgm:pt>
    <dgm:pt modelId="{C42B111A-BA73-463D-B764-8D45E3D76F18}">
      <dgm:prSet phldrT="[Текст]" custT="1"/>
      <dgm:spPr/>
      <dgm:t>
        <a:bodyPr/>
        <a:lstStyle/>
        <a:p>
          <a:r>
            <a:rPr lang="uk-UA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Підвищення кваліфікації на короткострокових  </a:t>
          </a:r>
          <a:r>
            <a:rPr lang="uk-UA" sz="1400" b="1" dirty="0" err="1">
              <a:solidFill>
                <a:srgbClr val="FF0000"/>
              </a:solidFill>
            </a:rPr>
            <a:t>онлайн</a:t>
          </a:r>
          <a:r>
            <a:rPr lang="uk-UA" sz="1400" b="1" dirty="0">
              <a:solidFill>
                <a:srgbClr val="FF0000"/>
              </a:solidFill>
            </a:rPr>
            <a:t> – курсах у рамках Програми ЄС </a:t>
          </a:r>
          <a:r>
            <a:rPr lang="en-US" sz="1400" b="1" dirty="0">
              <a:solidFill>
                <a:srgbClr val="FF0000"/>
              </a:solidFill>
            </a:rPr>
            <a:t>EU</a:t>
          </a:r>
          <a:r>
            <a:rPr lang="uk-UA" sz="1400" b="1" dirty="0">
              <a:solidFill>
                <a:srgbClr val="FF0000"/>
              </a:solidFill>
            </a:rPr>
            <a:t>4</a:t>
          </a:r>
          <a:r>
            <a:rPr lang="en-US" sz="1400" b="1" dirty="0">
              <a:solidFill>
                <a:srgbClr val="FF0000"/>
              </a:solidFill>
            </a:rPr>
            <a:t>Skills</a:t>
          </a:r>
          <a:r>
            <a:rPr lang="uk-UA" sz="1400" b="1" dirty="0">
              <a:solidFill>
                <a:srgbClr val="FF0000"/>
              </a:solidFill>
            </a:rPr>
            <a:t> :</a:t>
          </a:r>
          <a:endParaRPr lang="uk-UA" sz="1400" b="1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7B478B-1DD0-4991-8A30-A8D4E785F1EF}" type="parTrans" cxnId="{488DC301-CF0E-4607-ADA7-A81743A6DDDB}">
      <dgm:prSet/>
      <dgm:spPr/>
      <dgm:t>
        <a:bodyPr/>
        <a:lstStyle/>
        <a:p>
          <a:endParaRPr lang="uk-UA"/>
        </a:p>
      </dgm:t>
    </dgm:pt>
    <dgm:pt modelId="{19B8535A-527F-45BA-AD47-09C803F76A69}" type="sibTrans" cxnId="{488DC301-CF0E-4607-ADA7-A81743A6DDDB}">
      <dgm:prSet/>
      <dgm:spPr/>
      <dgm:t>
        <a:bodyPr/>
        <a:lstStyle/>
        <a:p>
          <a:endParaRPr lang="uk-UA"/>
        </a:p>
      </dgm:t>
    </dgm:pt>
    <dgm:pt modelId="{2F0DAC70-C545-42FF-B502-4AABC6142FFC}" type="pres">
      <dgm:prSet presAssocID="{3F7C4D8E-021E-490F-A772-CB3330C79A50}" presName="linear" presStyleCnt="0">
        <dgm:presLayoutVars>
          <dgm:dir/>
          <dgm:animLvl val="lvl"/>
          <dgm:resizeHandles val="exact"/>
        </dgm:presLayoutVars>
      </dgm:prSet>
      <dgm:spPr/>
    </dgm:pt>
    <dgm:pt modelId="{BEB47116-0B9D-424D-B32D-46955493E2AC}" type="pres">
      <dgm:prSet presAssocID="{6DA28693-616B-4B2D-8619-1657C43DD019}" presName="parentLin" presStyleCnt="0"/>
      <dgm:spPr/>
    </dgm:pt>
    <dgm:pt modelId="{3717E214-19F9-4126-ABAB-C5E5A9A09D01}" type="pres">
      <dgm:prSet presAssocID="{6DA28693-616B-4B2D-8619-1657C43DD019}" presName="parentLeftMargin" presStyleLbl="node1" presStyleIdx="0" presStyleCnt="3"/>
      <dgm:spPr/>
    </dgm:pt>
    <dgm:pt modelId="{A31B47A4-E6F5-4D71-94A4-31C7E7B33798}" type="pres">
      <dgm:prSet presAssocID="{6DA28693-616B-4B2D-8619-1657C43DD019}" presName="parentText" presStyleLbl="node1" presStyleIdx="0" presStyleCnt="3" custLinFactX="-1687" custLinFactNeighborX="-100000" custLinFactNeighborY="15031">
        <dgm:presLayoutVars>
          <dgm:chMax val="0"/>
          <dgm:bulletEnabled val="1"/>
        </dgm:presLayoutVars>
      </dgm:prSet>
      <dgm:spPr/>
    </dgm:pt>
    <dgm:pt modelId="{CCC8613C-D327-4DE3-8007-5F638ACB5F22}" type="pres">
      <dgm:prSet presAssocID="{6DA28693-616B-4B2D-8619-1657C43DD019}" presName="negativeSpace" presStyleCnt="0"/>
      <dgm:spPr/>
    </dgm:pt>
    <dgm:pt modelId="{B27FD06E-59E1-41FD-B00C-43E7747F84ED}" type="pres">
      <dgm:prSet presAssocID="{6DA28693-616B-4B2D-8619-1657C43DD019}" presName="childText" presStyleLbl="conFgAcc1" presStyleIdx="0" presStyleCnt="3">
        <dgm:presLayoutVars>
          <dgm:bulletEnabled val="1"/>
        </dgm:presLayoutVars>
      </dgm:prSet>
      <dgm:spPr/>
    </dgm:pt>
    <dgm:pt modelId="{3DCA9541-E161-46B2-A606-AFB337A3C424}" type="pres">
      <dgm:prSet presAssocID="{A744EBEB-1041-477E-85E3-E89E7F46B4D3}" presName="spaceBetweenRectangles" presStyleCnt="0"/>
      <dgm:spPr/>
    </dgm:pt>
    <dgm:pt modelId="{8E8D0226-9E41-4E68-8C1E-52A938F57321}" type="pres">
      <dgm:prSet presAssocID="{FE85D147-A450-462B-9BF1-240E7399E8AB}" presName="parentLin" presStyleCnt="0"/>
      <dgm:spPr/>
    </dgm:pt>
    <dgm:pt modelId="{55360123-CD3D-4DA4-95A0-3BCD7D9FE659}" type="pres">
      <dgm:prSet presAssocID="{FE85D147-A450-462B-9BF1-240E7399E8AB}" presName="parentLeftMargin" presStyleLbl="node1" presStyleIdx="0" presStyleCnt="3"/>
      <dgm:spPr/>
    </dgm:pt>
    <dgm:pt modelId="{0B049B92-B23E-421E-9117-89B85D7D8E18}" type="pres">
      <dgm:prSet presAssocID="{FE85D147-A450-462B-9BF1-240E7399E8AB}" presName="parentText" presStyleLbl="node1" presStyleIdx="1" presStyleCnt="3" custLinFactNeighborX="-40129" custLinFactNeighborY="-4859">
        <dgm:presLayoutVars>
          <dgm:chMax val="0"/>
          <dgm:bulletEnabled val="1"/>
        </dgm:presLayoutVars>
      </dgm:prSet>
      <dgm:spPr/>
    </dgm:pt>
    <dgm:pt modelId="{818A045E-5E0B-44A4-A0FA-D70738079A9D}" type="pres">
      <dgm:prSet presAssocID="{FE85D147-A450-462B-9BF1-240E7399E8AB}" presName="negativeSpace" presStyleCnt="0"/>
      <dgm:spPr/>
    </dgm:pt>
    <dgm:pt modelId="{4F4EAEB1-3388-4EC9-A40A-C0A74E62A12F}" type="pres">
      <dgm:prSet presAssocID="{FE85D147-A450-462B-9BF1-240E7399E8AB}" presName="childText" presStyleLbl="conFgAcc1" presStyleIdx="1" presStyleCnt="3">
        <dgm:presLayoutVars>
          <dgm:bulletEnabled val="1"/>
        </dgm:presLayoutVars>
      </dgm:prSet>
      <dgm:spPr/>
    </dgm:pt>
    <dgm:pt modelId="{6E5F3E8F-B641-4A8A-9DD0-D6788CA410BE}" type="pres">
      <dgm:prSet presAssocID="{BB4B6093-D01D-4822-A4FD-DCF85E3B4534}" presName="spaceBetweenRectangles" presStyleCnt="0"/>
      <dgm:spPr/>
    </dgm:pt>
    <dgm:pt modelId="{9A2EADE4-C286-435E-B50A-5271AC790CE7}" type="pres">
      <dgm:prSet presAssocID="{C42B111A-BA73-463D-B764-8D45E3D76F18}" presName="parentLin" presStyleCnt="0"/>
      <dgm:spPr/>
    </dgm:pt>
    <dgm:pt modelId="{F962F7DA-7355-4EEF-9CBB-AEECD688A616}" type="pres">
      <dgm:prSet presAssocID="{C42B111A-BA73-463D-B764-8D45E3D76F18}" presName="parentLeftMargin" presStyleLbl="node1" presStyleIdx="1" presStyleCnt="3"/>
      <dgm:spPr/>
    </dgm:pt>
    <dgm:pt modelId="{088E87A7-28A6-4ADC-8127-D55B52B8B90D}" type="pres">
      <dgm:prSet presAssocID="{C42B111A-BA73-463D-B764-8D45E3D76F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AEA564-EE86-48CC-A4AF-152E2D387761}" type="pres">
      <dgm:prSet presAssocID="{C42B111A-BA73-463D-B764-8D45E3D76F18}" presName="negativeSpace" presStyleCnt="0"/>
      <dgm:spPr/>
    </dgm:pt>
    <dgm:pt modelId="{05739490-FFB8-40F6-877C-EEBD7271501A}" type="pres">
      <dgm:prSet presAssocID="{C42B111A-BA73-463D-B764-8D45E3D76F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8DC301-CF0E-4607-ADA7-A81743A6DDDB}" srcId="{3F7C4D8E-021E-490F-A772-CB3330C79A50}" destId="{C42B111A-BA73-463D-B764-8D45E3D76F18}" srcOrd="2" destOrd="0" parTransId="{8A7B478B-1DD0-4991-8A30-A8D4E785F1EF}" sibTransId="{19B8535A-527F-45BA-AD47-09C803F76A69}"/>
    <dgm:cxn modelId="{61DE010A-D8C6-48E2-B134-E689C34DB4D9}" type="presOf" srcId="{6DA28693-616B-4B2D-8619-1657C43DD019}" destId="{3717E214-19F9-4126-ABAB-C5E5A9A09D01}" srcOrd="0" destOrd="0" presId="urn:microsoft.com/office/officeart/2005/8/layout/list1"/>
    <dgm:cxn modelId="{EC3C7D0C-B805-4921-87C1-EE94A7FF9E85}" type="presOf" srcId="{FE85D147-A450-462B-9BF1-240E7399E8AB}" destId="{0B049B92-B23E-421E-9117-89B85D7D8E18}" srcOrd="1" destOrd="0" presId="urn:microsoft.com/office/officeart/2005/8/layout/list1"/>
    <dgm:cxn modelId="{4D9FE42B-4709-4FD5-9547-3BAA466167FE}" srcId="{3F7C4D8E-021E-490F-A772-CB3330C79A50}" destId="{FE85D147-A450-462B-9BF1-240E7399E8AB}" srcOrd="1" destOrd="0" parTransId="{B02FE912-703C-4BEA-B305-C8AEE28B3243}" sibTransId="{BB4B6093-D01D-4822-A4FD-DCF85E3B4534}"/>
    <dgm:cxn modelId="{259A713F-F4B3-43E6-A232-841A31A8FC5B}" type="presOf" srcId="{3F7C4D8E-021E-490F-A772-CB3330C79A50}" destId="{2F0DAC70-C545-42FF-B502-4AABC6142FFC}" srcOrd="0" destOrd="0" presId="urn:microsoft.com/office/officeart/2005/8/layout/list1"/>
    <dgm:cxn modelId="{3731BC3F-2F9B-4881-9620-62720A1922BA}" type="presOf" srcId="{FE85D147-A450-462B-9BF1-240E7399E8AB}" destId="{55360123-CD3D-4DA4-95A0-3BCD7D9FE659}" srcOrd="0" destOrd="0" presId="urn:microsoft.com/office/officeart/2005/8/layout/list1"/>
    <dgm:cxn modelId="{8DDD9F43-4BF3-4583-B778-D6E397DD5CA0}" type="presOf" srcId="{C42B111A-BA73-463D-B764-8D45E3D76F18}" destId="{F962F7DA-7355-4EEF-9CBB-AEECD688A616}" srcOrd="0" destOrd="0" presId="urn:microsoft.com/office/officeart/2005/8/layout/list1"/>
    <dgm:cxn modelId="{230A276C-F338-43A8-8AB7-1AE9D338853B}" srcId="{3F7C4D8E-021E-490F-A772-CB3330C79A50}" destId="{6DA28693-616B-4B2D-8619-1657C43DD019}" srcOrd="0" destOrd="0" parTransId="{52DF7D67-F7F6-4928-AFCA-2021CF44414B}" sibTransId="{A744EBEB-1041-477E-85E3-E89E7F46B4D3}"/>
    <dgm:cxn modelId="{FEFBAD8A-2CC2-4FDA-93AF-25F0C9D95ADA}" type="presOf" srcId="{6DA28693-616B-4B2D-8619-1657C43DD019}" destId="{A31B47A4-E6F5-4D71-94A4-31C7E7B33798}" srcOrd="1" destOrd="0" presId="urn:microsoft.com/office/officeart/2005/8/layout/list1"/>
    <dgm:cxn modelId="{37BBB0E9-2CBA-4CF9-A4E6-5E81D5D7D1FF}" type="presOf" srcId="{C42B111A-BA73-463D-B764-8D45E3D76F18}" destId="{088E87A7-28A6-4ADC-8127-D55B52B8B90D}" srcOrd="1" destOrd="0" presId="urn:microsoft.com/office/officeart/2005/8/layout/list1"/>
    <dgm:cxn modelId="{61AE006E-BA41-4A10-85C1-1087A1403479}" type="presParOf" srcId="{2F0DAC70-C545-42FF-B502-4AABC6142FFC}" destId="{BEB47116-0B9D-424D-B32D-46955493E2AC}" srcOrd="0" destOrd="0" presId="urn:microsoft.com/office/officeart/2005/8/layout/list1"/>
    <dgm:cxn modelId="{A08DD9EC-10F4-4C23-B25F-2A22F2DA81B7}" type="presParOf" srcId="{BEB47116-0B9D-424D-B32D-46955493E2AC}" destId="{3717E214-19F9-4126-ABAB-C5E5A9A09D01}" srcOrd="0" destOrd="0" presId="urn:microsoft.com/office/officeart/2005/8/layout/list1"/>
    <dgm:cxn modelId="{DD2BD04F-0C5D-4CF4-89C6-E037B2544147}" type="presParOf" srcId="{BEB47116-0B9D-424D-B32D-46955493E2AC}" destId="{A31B47A4-E6F5-4D71-94A4-31C7E7B33798}" srcOrd="1" destOrd="0" presId="urn:microsoft.com/office/officeart/2005/8/layout/list1"/>
    <dgm:cxn modelId="{BAFC9646-EF4E-4595-BCF8-00D1492F6863}" type="presParOf" srcId="{2F0DAC70-C545-42FF-B502-4AABC6142FFC}" destId="{CCC8613C-D327-4DE3-8007-5F638ACB5F22}" srcOrd="1" destOrd="0" presId="urn:microsoft.com/office/officeart/2005/8/layout/list1"/>
    <dgm:cxn modelId="{23EE7D86-4B69-45A9-B15F-CFC33D71420E}" type="presParOf" srcId="{2F0DAC70-C545-42FF-B502-4AABC6142FFC}" destId="{B27FD06E-59E1-41FD-B00C-43E7747F84ED}" srcOrd="2" destOrd="0" presId="urn:microsoft.com/office/officeart/2005/8/layout/list1"/>
    <dgm:cxn modelId="{CFE9A1DD-94D1-4C5F-80FF-65A413D369BC}" type="presParOf" srcId="{2F0DAC70-C545-42FF-B502-4AABC6142FFC}" destId="{3DCA9541-E161-46B2-A606-AFB337A3C424}" srcOrd="3" destOrd="0" presId="urn:microsoft.com/office/officeart/2005/8/layout/list1"/>
    <dgm:cxn modelId="{0B769F73-AE45-4014-B4FD-FFE7782C1A23}" type="presParOf" srcId="{2F0DAC70-C545-42FF-B502-4AABC6142FFC}" destId="{8E8D0226-9E41-4E68-8C1E-52A938F57321}" srcOrd="4" destOrd="0" presId="urn:microsoft.com/office/officeart/2005/8/layout/list1"/>
    <dgm:cxn modelId="{65887E56-CDE0-44E1-A2A1-C566A1800DAC}" type="presParOf" srcId="{8E8D0226-9E41-4E68-8C1E-52A938F57321}" destId="{55360123-CD3D-4DA4-95A0-3BCD7D9FE659}" srcOrd="0" destOrd="0" presId="urn:microsoft.com/office/officeart/2005/8/layout/list1"/>
    <dgm:cxn modelId="{70EEF2F5-9356-46D1-8AB8-C8CE48094F3F}" type="presParOf" srcId="{8E8D0226-9E41-4E68-8C1E-52A938F57321}" destId="{0B049B92-B23E-421E-9117-89B85D7D8E18}" srcOrd="1" destOrd="0" presId="urn:microsoft.com/office/officeart/2005/8/layout/list1"/>
    <dgm:cxn modelId="{A07B34CD-9524-48BE-BDF6-BE2544DCA3CF}" type="presParOf" srcId="{2F0DAC70-C545-42FF-B502-4AABC6142FFC}" destId="{818A045E-5E0B-44A4-A0FA-D70738079A9D}" srcOrd="5" destOrd="0" presId="urn:microsoft.com/office/officeart/2005/8/layout/list1"/>
    <dgm:cxn modelId="{9931972C-031C-4981-A91F-88A80D56B634}" type="presParOf" srcId="{2F0DAC70-C545-42FF-B502-4AABC6142FFC}" destId="{4F4EAEB1-3388-4EC9-A40A-C0A74E62A12F}" srcOrd="6" destOrd="0" presId="urn:microsoft.com/office/officeart/2005/8/layout/list1"/>
    <dgm:cxn modelId="{39D062A5-620B-4C46-BC3E-6B1DF41C52A2}" type="presParOf" srcId="{2F0DAC70-C545-42FF-B502-4AABC6142FFC}" destId="{6E5F3E8F-B641-4A8A-9DD0-D6788CA410BE}" srcOrd="7" destOrd="0" presId="urn:microsoft.com/office/officeart/2005/8/layout/list1"/>
    <dgm:cxn modelId="{5B487F9E-DE99-48A9-B708-35937C2D9EA6}" type="presParOf" srcId="{2F0DAC70-C545-42FF-B502-4AABC6142FFC}" destId="{9A2EADE4-C286-435E-B50A-5271AC790CE7}" srcOrd="8" destOrd="0" presId="urn:microsoft.com/office/officeart/2005/8/layout/list1"/>
    <dgm:cxn modelId="{58A10574-1114-47CA-9E08-C026B50A2CDD}" type="presParOf" srcId="{9A2EADE4-C286-435E-B50A-5271AC790CE7}" destId="{F962F7DA-7355-4EEF-9CBB-AEECD688A616}" srcOrd="0" destOrd="0" presId="urn:microsoft.com/office/officeart/2005/8/layout/list1"/>
    <dgm:cxn modelId="{DCC1486B-96D8-4ECF-BCF2-FE2F2DDC2230}" type="presParOf" srcId="{9A2EADE4-C286-435E-B50A-5271AC790CE7}" destId="{088E87A7-28A6-4ADC-8127-D55B52B8B90D}" srcOrd="1" destOrd="0" presId="urn:microsoft.com/office/officeart/2005/8/layout/list1"/>
    <dgm:cxn modelId="{944580D2-0FEA-471D-B4FF-BD4B5CA26538}" type="presParOf" srcId="{2F0DAC70-C545-42FF-B502-4AABC6142FFC}" destId="{70AEA564-EE86-48CC-A4AF-152E2D387761}" srcOrd="9" destOrd="0" presId="urn:microsoft.com/office/officeart/2005/8/layout/list1"/>
    <dgm:cxn modelId="{0D78C464-5DFA-44B9-8B86-22E36EDE8E57}" type="presParOf" srcId="{2F0DAC70-C545-42FF-B502-4AABC6142FFC}" destId="{05739490-FFB8-40F6-877C-EEBD727150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74F2A-0A03-4D29-8D1B-4DD3DE4AE9DA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C0133E6-19A8-4AFA-9C46-B8F392F85DB1}">
      <dgm:prSet phldrT="[Текст]"/>
      <dgm:spPr/>
      <dgm:t>
        <a:bodyPr/>
        <a:lstStyle/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Запровадження інноваційних підходів до оновлення</a:t>
          </a:r>
        </a:p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змісту і форм організації навчально-виробничої </a:t>
          </a:r>
        </a:p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діяльності</a:t>
          </a:r>
          <a:endParaRPr lang="uk-UA" b="1" dirty="0">
            <a:solidFill>
              <a:schemeClr val="tx1"/>
            </a:solidFill>
          </a:endParaRPr>
        </a:p>
      </dgm:t>
    </dgm:pt>
    <dgm:pt modelId="{E9562622-B80B-4789-BBFC-3BB787A0C518}" type="parTrans" cxnId="{BD280100-FAF7-4A9A-8096-9FB955C11977}">
      <dgm:prSet/>
      <dgm:spPr/>
      <dgm:t>
        <a:bodyPr/>
        <a:lstStyle/>
        <a:p>
          <a:endParaRPr lang="uk-UA"/>
        </a:p>
      </dgm:t>
    </dgm:pt>
    <dgm:pt modelId="{9B77D7FC-844D-4B91-B581-8B7311E6E458}" type="sibTrans" cxnId="{BD280100-FAF7-4A9A-8096-9FB955C11977}">
      <dgm:prSet/>
      <dgm:spPr/>
      <dgm:t>
        <a:bodyPr/>
        <a:lstStyle/>
        <a:p>
          <a:endParaRPr lang="uk-UA"/>
        </a:p>
      </dgm:t>
    </dgm:pt>
    <dgm:pt modelId="{ABD2C344-0CD2-47DB-A2A8-D79F24E20419}">
      <dgm:prSet phldrT="[Текст]" phldr="1"/>
      <dgm:spPr/>
      <dgm:t>
        <a:bodyPr/>
        <a:lstStyle/>
        <a:p>
          <a:endParaRPr lang="uk-UA" dirty="0"/>
        </a:p>
      </dgm:t>
    </dgm:pt>
    <dgm:pt modelId="{2BD95EA8-0C6A-4E10-A8A3-92A1B8BBA77D}" type="parTrans" cxnId="{333EDA08-458F-4E4C-987B-1718EB2DDC72}">
      <dgm:prSet/>
      <dgm:spPr/>
      <dgm:t>
        <a:bodyPr/>
        <a:lstStyle/>
        <a:p>
          <a:endParaRPr lang="uk-UA"/>
        </a:p>
      </dgm:t>
    </dgm:pt>
    <dgm:pt modelId="{F3A0E76E-C0FA-4E2C-8551-AD6288609A3B}" type="sibTrans" cxnId="{333EDA08-458F-4E4C-987B-1718EB2DDC72}">
      <dgm:prSet/>
      <dgm:spPr/>
      <dgm:t>
        <a:bodyPr/>
        <a:lstStyle/>
        <a:p>
          <a:endParaRPr lang="uk-UA"/>
        </a:p>
      </dgm:t>
    </dgm:pt>
    <dgm:pt modelId="{1A1B77C6-5D1F-49E1-B274-F3B06BE55C82}">
      <dgm:prSet phldrT="[Текст]"/>
      <dgm:spPr/>
      <dgm:t>
        <a:bodyPr/>
        <a:lstStyle/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Внесення змін до комплексно-методичного</a:t>
          </a:r>
        </a:p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забезпечення теоретичних дисциплін </a:t>
          </a:r>
        </a:p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і виробничого навчання</a:t>
          </a:r>
          <a:endParaRPr lang="uk-UA" b="1" dirty="0">
            <a:solidFill>
              <a:schemeClr val="tx1"/>
            </a:solidFill>
          </a:endParaRPr>
        </a:p>
      </dgm:t>
    </dgm:pt>
    <dgm:pt modelId="{2BEC3830-30D4-4EE8-B6DA-9206E6316168}" type="parTrans" cxnId="{C266B171-E68B-4D8C-96EB-CD1FB381F00D}">
      <dgm:prSet/>
      <dgm:spPr/>
      <dgm:t>
        <a:bodyPr/>
        <a:lstStyle/>
        <a:p>
          <a:endParaRPr lang="uk-UA"/>
        </a:p>
      </dgm:t>
    </dgm:pt>
    <dgm:pt modelId="{06C62C94-1709-49FD-BB5C-EA1895B231D4}" type="sibTrans" cxnId="{C266B171-E68B-4D8C-96EB-CD1FB381F00D}">
      <dgm:prSet/>
      <dgm:spPr/>
      <dgm:t>
        <a:bodyPr/>
        <a:lstStyle/>
        <a:p>
          <a:endParaRPr lang="uk-UA"/>
        </a:p>
      </dgm:t>
    </dgm:pt>
    <dgm:pt modelId="{0FE67E85-0BD4-4A2A-82AF-4B80671F382C}">
      <dgm:prSet phldrT="[Текст]" phldr="1"/>
      <dgm:spPr/>
      <dgm:t>
        <a:bodyPr/>
        <a:lstStyle/>
        <a:p>
          <a:endParaRPr lang="uk-UA" dirty="0"/>
        </a:p>
      </dgm:t>
    </dgm:pt>
    <dgm:pt modelId="{AAFBF1A6-0F49-42DC-89FA-CD9D68428921}" type="parTrans" cxnId="{C36613B7-D7DF-4016-A051-0562F2183945}">
      <dgm:prSet/>
      <dgm:spPr/>
      <dgm:t>
        <a:bodyPr/>
        <a:lstStyle/>
        <a:p>
          <a:endParaRPr lang="uk-UA"/>
        </a:p>
      </dgm:t>
    </dgm:pt>
    <dgm:pt modelId="{7BDD489E-17BF-4C3C-9469-978DEF15B2EB}" type="sibTrans" cxnId="{C36613B7-D7DF-4016-A051-0562F2183945}">
      <dgm:prSet/>
      <dgm:spPr/>
      <dgm:t>
        <a:bodyPr/>
        <a:lstStyle/>
        <a:p>
          <a:endParaRPr lang="uk-UA"/>
        </a:p>
      </dgm:t>
    </dgm:pt>
    <dgm:pt modelId="{4FFE24E1-EA4A-4654-85F2-1BD24C82915C}">
      <dgm:prSet/>
      <dgm:spPr/>
      <dgm:t>
        <a:bodyPr/>
        <a:lstStyle/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Узагальнення та впровадження в роботу викладачів </a:t>
          </a:r>
        </a:p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та майстрів в/н кращого досвіду навчання на основі </a:t>
          </a:r>
        </a:p>
        <a:p>
          <a:r>
            <a:rPr lang="uk-UA" altLang="uk-UA" b="1" dirty="0">
              <a:solidFill>
                <a:schemeClr val="tx1"/>
              </a:solidFill>
              <a:latin typeface="Georgia" pitchFamily="18" charset="0"/>
            </a:rPr>
            <a:t>нових педагогічних та виробничих технологій</a:t>
          </a:r>
          <a:endParaRPr lang="uk-UA" b="1" dirty="0">
            <a:solidFill>
              <a:schemeClr val="tx1"/>
            </a:solidFill>
          </a:endParaRPr>
        </a:p>
      </dgm:t>
    </dgm:pt>
    <dgm:pt modelId="{1FFDDB48-AFB8-4596-B0F8-66B73A532359}" type="parTrans" cxnId="{B283BD5E-0D1D-4CE1-AECF-AF61E325A0CA}">
      <dgm:prSet/>
      <dgm:spPr/>
      <dgm:t>
        <a:bodyPr/>
        <a:lstStyle/>
        <a:p>
          <a:endParaRPr lang="uk-UA"/>
        </a:p>
      </dgm:t>
    </dgm:pt>
    <dgm:pt modelId="{99DF02DE-950A-47C4-9F41-79EDBA1C65AF}" type="sibTrans" cxnId="{B283BD5E-0D1D-4CE1-AECF-AF61E325A0CA}">
      <dgm:prSet/>
      <dgm:spPr/>
      <dgm:t>
        <a:bodyPr/>
        <a:lstStyle/>
        <a:p>
          <a:endParaRPr lang="uk-UA"/>
        </a:p>
      </dgm:t>
    </dgm:pt>
    <dgm:pt modelId="{5E5FE29E-8BEC-4EA7-A39A-1076C506242C}" type="pres">
      <dgm:prSet presAssocID="{D8374F2A-0A03-4D29-8D1B-4DD3DE4AE9DA}" presName="linear" presStyleCnt="0">
        <dgm:presLayoutVars>
          <dgm:animLvl val="lvl"/>
          <dgm:resizeHandles val="exact"/>
        </dgm:presLayoutVars>
      </dgm:prSet>
      <dgm:spPr/>
    </dgm:pt>
    <dgm:pt modelId="{EBEFF05B-1BD9-4846-940D-63BE94D82C0A}" type="pres">
      <dgm:prSet presAssocID="{FC0133E6-19A8-4AFA-9C46-B8F392F85D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C7B3D4-77A2-4D48-84E7-8D8CA99B1848}" type="pres">
      <dgm:prSet presAssocID="{FC0133E6-19A8-4AFA-9C46-B8F392F85DB1}" presName="childText" presStyleLbl="revTx" presStyleIdx="0" presStyleCnt="2">
        <dgm:presLayoutVars>
          <dgm:bulletEnabled val="1"/>
        </dgm:presLayoutVars>
      </dgm:prSet>
      <dgm:spPr/>
    </dgm:pt>
    <dgm:pt modelId="{4A17918C-258F-4BFD-9DFB-3D3C7BC7A932}" type="pres">
      <dgm:prSet presAssocID="{1A1B77C6-5D1F-49E1-B274-F3B06BE55C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310FC0-21F7-44A7-9545-603919802D14}" type="pres">
      <dgm:prSet presAssocID="{1A1B77C6-5D1F-49E1-B274-F3B06BE55C82}" presName="childText" presStyleLbl="revTx" presStyleIdx="1" presStyleCnt="2">
        <dgm:presLayoutVars>
          <dgm:bulletEnabled val="1"/>
        </dgm:presLayoutVars>
      </dgm:prSet>
      <dgm:spPr/>
    </dgm:pt>
    <dgm:pt modelId="{0D178EB0-47F7-48D4-A600-391DDB349C09}" type="pres">
      <dgm:prSet presAssocID="{4FFE24E1-EA4A-4654-85F2-1BD24C8291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280100-FAF7-4A9A-8096-9FB955C11977}" srcId="{D8374F2A-0A03-4D29-8D1B-4DD3DE4AE9DA}" destId="{FC0133E6-19A8-4AFA-9C46-B8F392F85DB1}" srcOrd="0" destOrd="0" parTransId="{E9562622-B80B-4789-BBFC-3BB787A0C518}" sibTransId="{9B77D7FC-844D-4B91-B581-8B7311E6E458}"/>
    <dgm:cxn modelId="{3C6C2103-A4C3-4A1E-8B34-B2E35878F520}" type="presOf" srcId="{D8374F2A-0A03-4D29-8D1B-4DD3DE4AE9DA}" destId="{5E5FE29E-8BEC-4EA7-A39A-1076C506242C}" srcOrd="0" destOrd="0" presId="urn:microsoft.com/office/officeart/2005/8/layout/vList2"/>
    <dgm:cxn modelId="{AE109504-53A0-4382-A047-57C9804AAEE5}" type="presOf" srcId="{0FE67E85-0BD4-4A2A-82AF-4B80671F382C}" destId="{D3310FC0-21F7-44A7-9545-603919802D14}" srcOrd="0" destOrd="0" presId="urn:microsoft.com/office/officeart/2005/8/layout/vList2"/>
    <dgm:cxn modelId="{333EDA08-458F-4E4C-987B-1718EB2DDC72}" srcId="{FC0133E6-19A8-4AFA-9C46-B8F392F85DB1}" destId="{ABD2C344-0CD2-47DB-A2A8-D79F24E20419}" srcOrd="0" destOrd="0" parTransId="{2BD95EA8-0C6A-4E10-A8A3-92A1B8BBA77D}" sibTransId="{F3A0E76E-C0FA-4E2C-8551-AD6288609A3B}"/>
    <dgm:cxn modelId="{48C48C15-4E94-4D59-AF36-3FD0B8CC7ED4}" type="presOf" srcId="{FC0133E6-19A8-4AFA-9C46-B8F392F85DB1}" destId="{EBEFF05B-1BD9-4846-940D-63BE94D82C0A}" srcOrd="0" destOrd="0" presId="urn:microsoft.com/office/officeart/2005/8/layout/vList2"/>
    <dgm:cxn modelId="{FA0DA41E-E61A-4BCF-B0BB-C198B8A0646D}" type="presOf" srcId="{1A1B77C6-5D1F-49E1-B274-F3B06BE55C82}" destId="{4A17918C-258F-4BFD-9DFB-3D3C7BC7A932}" srcOrd="0" destOrd="0" presId="urn:microsoft.com/office/officeart/2005/8/layout/vList2"/>
    <dgm:cxn modelId="{B283BD5E-0D1D-4CE1-AECF-AF61E325A0CA}" srcId="{D8374F2A-0A03-4D29-8D1B-4DD3DE4AE9DA}" destId="{4FFE24E1-EA4A-4654-85F2-1BD24C82915C}" srcOrd="2" destOrd="0" parTransId="{1FFDDB48-AFB8-4596-B0F8-66B73A532359}" sibTransId="{99DF02DE-950A-47C4-9F41-79EDBA1C65AF}"/>
    <dgm:cxn modelId="{C266B171-E68B-4D8C-96EB-CD1FB381F00D}" srcId="{D8374F2A-0A03-4D29-8D1B-4DD3DE4AE9DA}" destId="{1A1B77C6-5D1F-49E1-B274-F3B06BE55C82}" srcOrd="1" destOrd="0" parTransId="{2BEC3830-30D4-4EE8-B6DA-9206E6316168}" sibTransId="{06C62C94-1709-49FD-BB5C-EA1895B231D4}"/>
    <dgm:cxn modelId="{4FFB769B-AEF2-40F9-9DE3-C7785695F098}" type="presOf" srcId="{4FFE24E1-EA4A-4654-85F2-1BD24C82915C}" destId="{0D178EB0-47F7-48D4-A600-391DDB349C09}" srcOrd="0" destOrd="0" presId="urn:microsoft.com/office/officeart/2005/8/layout/vList2"/>
    <dgm:cxn modelId="{C36613B7-D7DF-4016-A051-0562F2183945}" srcId="{1A1B77C6-5D1F-49E1-B274-F3B06BE55C82}" destId="{0FE67E85-0BD4-4A2A-82AF-4B80671F382C}" srcOrd="0" destOrd="0" parTransId="{AAFBF1A6-0F49-42DC-89FA-CD9D68428921}" sibTransId="{7BDD489E-17BF-4C3C-9469-978DEF15B2EB}"/>
    <dgm:cxn modelId="{836720D0-EE89-4E9C-98D5-1A62D2341457}" type="presOf" srcId="{ABD2C344-0CD2-47DB-A2A8-D79F24E20419}" destId="{6EC7B3D4-77A2-4D48-84E7-8D8CA99B1848}" srcOrd="0" destOrd="0" presId="urn:microsoft.com/office/officeart/2005/8/layout/vList2"/>
    <dgm:cxn modelId="{FB4E64D3-B0BF-4170-B3C7-7FD08510156E}" type="presParOf" srcId="{5E5FE29E-8BEC-4EA7-A39A-1076C506242C}" destId="{EBEFF05B-1BD9-4846-940D-63BE94D82C0A}" srcOrd="0" destOrd="0" presId="urn:microsoft.com/office/officeart/2005/8/layout/vList2"/>
    <dgm:cxn modelId="{AD403DBD-6353-44DB-8F6A-9B291ADE700C}" type="presParOf" srcId="{5E5FE29E-8BEC-4EA7-A39A-1076C506242C}" destId="{6EC7B3D4-77A2-4D48-84E7-8D8CA99B1848}" srcOrd="1" destOrd="0" presId="urn:microsoft.com/office/officeart/2005/8/layout/vList2"/>
    <dgm:cxn modelId="{992FB3BD-BB39-46CD-84B0-03C5768E2C7C}" type="presParOf" srcId="{5E5FE29E-8BEC-4EA7-A39A-1076C506242C}" destId="{4A17918C-258F-4BFD-9DFB-3D3C7BC7A932}" srcOrd="2" destOrd="0" presId="urn:microsoft.com/office/officeart/2005/8/layout/vList2"/>
    <dgm:cxn modelId="{B8DD2764-DD60-4384-A73C-ADC3945DB916}" type="presParOf" srcId="{5E5FE29E-8BEC-4EA7-A39A-1076C506242C}" destId="{D3310FC0-21F7-44A7-9545-603919802D14}" srcOrd="3" destOrd="0" presId="urn:microsoft.com/office/officeart/2005/8/layout/vList2"/>
    <dgm:cxn modelId="{7059C7E7-D6AA-4B1E-90B3-BF75406201D4}" type="presParOf" srcId="{5E5FE29E-8BEC-4EA7-A39A-1076C506242C}" destId="{0D178EB0-47F7-48D4-A600-391DDB349C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74F2A-0A03-4D29-8D1B-4DD3DE4AE9DA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C0133E6-19A8-4AFA-9C46-B8F392F85DB1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Підвищення педагогічної майстерності та професійної </a:t>
          </a:r>
        </a:p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компетентності педагогічних працівників шляхом </a:t>
          </a:r>
        </a:p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самоосвіти.</a:t>
          </a:r>
          <a:endParaRPr lang="uk-UA" sz="1600" b="1" dirty="0">
            <a:solidFill>
              <a:schemeClr val="tx1"/>
            </a:solidFill>
          </a:endParaRPr>
        </a:p>
      </dgm:t>
    </dgm:pt>
    <dgm:pt modelId="{E9562622-B80B-4789-BBFC-3BB787A0C518}" type="parTrans" cxnId="{BD280100-FAF7-4A9A-8096-9FB955C11977}">
      <dgm:prSet/>
      <dgm:spPr/>
      <dgm:t>
        <a:bodyPr/>
        <a:lstStyle/>
        <a:p>
          <a:endParaRPr lang="uk-UA"/>
        </a:p>
      </dgm:t>
    </dgm:pt>
    <dgm:pt modelId="{9B77D7FC-844D-4B91-B581-8B7311E6E458}" type="sibTrans" cxnId="{BD280100-FAF7-4A9A-8096-9FB955C11977}">
      <dgm:prSet/>
      <dgm:spPr/>
      <dgm:t>
        <a:bodyPr/>
        <a:lstStyle/>
        <a:p>
          <a:endParaRPr lang="uk-UA"/>
        </a:p>
      </dgm:t>
    </dgm:pt>
    <dgm:pt modelId="{ABD2C344-0CD2-47DB-A2A8-D79F24E20419}">
      <dgm:prSet phldrT="[Текст]" phldr="1"/>
      <dgm:spPr/>
      <dgm:t>
        <a:bodyPr/>
        <a:lstStyle/>
        <a:p>
          <a:endParaRPr lang="uk-UA" dirty="0"/>
        </a:p>
      </dgm:t>
    </dgm:pt>
    <dgm:pt modelId="{2BD95EA8-0C6A-4E10-A8A3-92A1B8BBA77D}" type="parTrans" cxnId="{333EDA08-458F-4E4C-987B-1718EB2DDC72}">
      <dgm:prSet/>
      <dgm:spPr/>
      <dgm:t>
        <a:bodyPr/>
        <a:lstStyle/>
        <a:p>
          <a:endParaRPr lang="uk-UA"/>
        </a:p>
      </dgm:t>
    </dgm:pt>
    <dgm:pt modelId="{F3A0E76E-C0FA-4E2C-8551-AD6288609A3B}" type="sibTrans" cxnId="{333EDA08-458F-4E4C-987B-1718EB2DDC72}">
      <dgm:prSet/>
      <dgm:spPr/>
      <dgm:t>
        <a:bodyPr/>
        <a:lstStyle/>
        <a:p>
          <a:endParaRPr lang="uk-UA"/>
        </a:p>
      </dgm:t>
    </dgm:pt>
    <dgm:pt modelId="{1A1B77C6-5D1F-49E1-B274-F3B06BE55C82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Напрацювання головами та членами методичної </a:t>
          </a:r>
        </a:p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комісії позитивного досвіду з організації роботи над </a:t>
          </a:r>
        </a:p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реалізацією ЄМП.</a:t>
          </a:r>
          <a:endParaRPr lang="uk-UA" sz="1600" b="1" dirty="0">
            <a:solidFill>
              <a:schemeClr val="tx1"/>
            </a:solidFill>
          </a:endParaRPr>
        </a:p>
      </dgm:t>
    </dgm:pt>
    <dgm:pt modelId="{2BEC3830-30D4-4EE8-B6DA-9206E6316168}" type="parTrans" cxnId="{C266B171-E68B-4D8C-96EB-CD1FB381F00D}">
      <dgm:prSet/>
      <dgm:spPr/>
      <dgm:t>
        <a:bodyPr/>
        <a:lstStyle/>
        <a:p>
          <a:endParaRPr lang="uk-UA"/>
        </a:p>
      </dgm:t>
    </dgm:pt>
    <dgm:pt modelId="{06C62C94-1709-49FD-BB5C-EA1895B231D4}" type="sibTrans" cxnId="{C266B171-E68B-4D8C-96EB-CD1FB381F00D}">
      <dgm:prSet/>
      <dgm:spPr/>
      <dgm:t>
        <a:bodyPr/>
        <a:lstStyle/>
        <a:p>
          <a:endParaRPr lang="uk-UA"/>
        </a:p>
      </dgm:t>
    </dgm:pt>
    <dgm:pt modelId="{0FE67E85-0BD4-4A2A-82AF-4B80671F382C}">
      <dgm:prSet phldrT="[Текст]" phldr="1"/>
      <dgm:spPr/>
      <dgm:t>
        <a:bodyPr/>
        <a:lstStyle/>
        <a:p>
          <a:endParaRPr lang="uk-UA" dirty="0"/>
        </a:p>
      </dgm:t>
    </dgm:pt>
    <dgm:pt modelId="{AAFBF1A6-0F49-42DC-89FA-CD9D68428921}" type="parTrans" cxnId="{C36613B7-D7DF-4016-A051-0562F2183945}">
      <dgm:prSet/>
      <dgm:spPr/>
      <dgm:t>
        <a:bodyPr/>
        <a:lstStyle/>
        <a:p>
          <a:endParaRPr lang="uk-UA"/>
        </a:p>
      </dgm:t>
    </dgm:pt>
    <dgm:pt modelId="{7BDD489E-17BF-4C3C-9469-978DEF15B2EB}" type="sibTrans" cxnId="{C36613B7-D7DF-4016-A051-0562F2183945}">
      <dgm:prSet/>
      <dgm:spPr/>
      <dgm:t>
        <a:bodyPr/>
        <a:lstStyle/>
        <a:p>
          <a:endParaRPr lang="uk-UA"/>
        </a:p>
      </dgm:t>
    </dgm:pt>
    <dgm:pt modelId="{4FFE24E1-EA4A-4654-85F2-1BD24C82915C}">
      <dgm:prSet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Курси підвищення кваліфікації, стажування на підприємствах, школа професійної майстерності, школа молодого фахівця, курси за програмою “Інтел. Навчання для майбутнього”.</a:t>
          </a:r>
          <a:endParaRPr lang="uk-UA" sz="1600" b="1" dirty="0">
            <a:solidFill>
              <a:schemeClr val="tx1"/>
            </a:solidFill>
          </a:endParaRPr>
        </a:p>
      </dgm:t>
    </dgm:pt>
    <dgm:pt modelId="{1FFDDB48-AFB8-4596-B0F8-66B73A532359}" type="parTrans" cxnId="{B283BD5E-0D1D-4CE1-AECF-AF61E325A0CA}">
      <dgm:prSet/>
      <dgm:spPr/>
      <dgm:t>
        <a:bodyPr/>
        <a:lstStyle/>
        <a:p>
          <a:endParaRPr lang="uk-UA"/>
        </a:p>
      </dgm:t>
    </dgm:pt>
    <dgm:pt modelId="{99DF02DE-950A-47C4-9F41-79EDBA1C65AF}" type="sibTrans" cxnId="{B283BD5E-0D1D-4CE1-AECF-AF61E325A0CA}">
      <dgm:prSet/>
      <dgm:spPr/>
      <dgm:t>
        <a:bodyPr/>
        <a:lstStyle/>
        <a:p>
          <a:endParaRPr lang="uk-UA"/>
        </a:p>
      </dgm:t>
    </dgm:pt>
    <dgm:pt modelId="{5E5FE29E-8BEC-4EA7-A39A-1076C506242C}" type="pres">
      <dgm:prSet presAssocID="{D8374F2A-0A03-4D29-8D1B-4DD3DE4AE9DA}" presName="linear" presStyleCnt="0">
        <dgm:presLayoutVars>
          <dgm:animLvl val="lvl"/>
          <dgm:resizeHandles val="exact"/>
        </dgm:presLayoutVars>
      </dgm:prSet>
      <dgm:spPr/>
    </dgm:pt>
    <dgm:pt modelId="{EBEFF05B-1BD9-4846-940D-63BE94D82C0A}" type="pres">
      <dgm:prSet presAssocID="{FC0133E6-19A8-4AFA-9C46-B8F392F85D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C7B3D4-77A2-4D48-84E7-8D8CA99B1848}" type="pres">
      <dgm:prSet presAssocID="{FC0133E6-19A8-4AFA-9C46-B8F392F85DB1}" presName="childText" presStyleLbl="revTx" presStyleIdx="0" presStyleCnt="2">
        <dgm:presLayoutVars>
          <dgm:bulletEnabled val="1"/>
        </dgm:presLayoutVars>
      </dgm:prSet>
      <dgm:spPr/>
    </dgm:pt>
    <dgm:pt modelId="{4A17918C-258F-4BFD-9DFB-3D3C7BC7A932}" type="pres">
      <dgm:prSet presAssocID="{1A1B77C6-5D1F-49E1-B274-F3B06BE55C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310FC0-21F7-44A7-9545-603919802D14}" type="pres">
      <dgm:prSet presAssocID="{1A1B77C6-5D1F-49E1-B274-F3B06BE55C82}" presName="childText" presStyleLbl="revTx" presStyleIdx="1" presStyleCnt="2">
        <dgm:presLayoutVars>
          <dgm:bulletEnabled val="1"/>
        </dgm:presLayoutVars>
      </dgm:prSet>
      <dgm:spPr/>
    </dgm:pt>
    <dgm:pt modelId="{0D178EB0-47F7-48D4-A600-391DDB349C09}" type="pres">
      <dgm:prSet presAssocID="{4FFE24E1-EA4A-4654-85F2-1BD24C8291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280100-FAF7-4A9A-8096-9FB955C11977}" srcId="{D8374F2A-0A03-4D29-8D1B-4DD3DE4AE9DA}" destId="{FC0133E6-19A8-4AFA-9C46-B8F392F85DB1}" srcOrd="0" destOrd="0" parTransId="{E9562622-B80B-4789-BBFC-3BB787A0C518}" sibTransId="{9B77D7FC-844D-4B91-B581-8B7311E6E458}"/>
    <dgm:cxn modelId="{333EDA08-458F-4E4C-987B-1718EB2DDC72}" srcId="{FC0133E6-19A8-4AFA-9C46-B8F392F85DB1}" destId="{ABD2C344-0CD2-47DB-A2A8-D79F24E20419}" srcOrd="0" destOrd="0" parTransId="{2BD95EA8-0C6A-4E10-A8A3-92A1B8BBA77D}" sibTransId="{F3A0E76E-C0FA-4E2C-8551-AD6288609A3B}"/>
    <dgm:cxn modelId="{C577A90A-AA60-44FD-AA3D-917214CFC002}" type="presOf" srcId="{D8374F2A-0A03-4D29-8D1B-4DD3DE4AE9DA}" destId="{5E5FE29E-8BEC-4EA7-A39A-1076C506242C}" srcOrd="0" destOrd="0" presId="urn:microsoft.com/office/officeart/2005/8/layout/vList2"/>
    <dgm:cxn modelId="{C9844E0D-FAC6-4F88-90B2-37D87350F3FD}" type="presOf" srcId="{4FFE24E1-EA4A-4654-85F2-1BD24C82915C}" destId="{0D178EB0-47F7-48D4-A600-391DDB349C09}" srcOrd="0" destOrd="0" presId="urn:microsoft.com/office/officeart/2005/8/layout/vList2"/>
    <dgm:cxn modelId="{B283BD5E-0D1D-4CE1-AECF-AF61E325A0CA}" srcId="{D8374F2A-0A03-4D29-8D1B-4DD3DE4AE9DA}" destId="{4FFE24E1-EA4A-4654-85F2-1BD24C82915C}" srcOrd="2" destOrd="0" parTransId="{1FFDDB48-AFB8-4596-B0F8-66B73A532359}" sibTransId="{99DF02DE-950A-47C4-9F41-79EDBA1C65AF}"/>
    <dgm:cxn modelId="{C266B171-E68B-4D8C-96EB-CD1FB381F00D}" srcId="{D8374F2A-0A03-4D29-8D1B-4DD3DE4AE9DA}" destId="{1A1B77C6-5D1F-49E1-B274-F3B06BE55C82}" srcOrd="1" destOrd="0" parTransId="{2BEC3830-30D4-4EE8-B6DA-9206E6316168}" sibTransId="{06C62C94-1709-49FD-BB5C-EA1895B231D4}"/>
    <dgm:cxn modelId="{C36613B7-D7DF-4016-A051-0562F2183945}" srcId="{1A1B77C6-5D1F-49E1-B274-F3B06BE55C82}" destId="{0FE67E85-0BD4-4A2A-82AF-4B80671F382C}" srcOrd="0" destOrd="0" parTransId="{AAFBF1A6-0F49-42DC-89FA-CD9D68428921}" sibTransId="{7BDD489E-17BF-4C3C-9469-978DEF15B2EB}"/>
    <dgm:cxn modelId="{875289E0-EDB7-4708-AA3D-35AE02C4B4DF}" type="presOf" srcId="{1A1B77C6-5D1F-49E1-B274-F3B06BE55C82}" destId="{4A17918C-258F-4BFD-9DFB-3D3C7BC7A932}" srcOrd="0" destOrd="0" presId="urn:microsoft.com/office/officeart/2005/8/layout/vList2"/>
    <dgm:cxn modelId="{4296C7E5-08E8-4068-BFBF-52DE1505996D}" type="presOf" srcId="{ABD2C344-0CD2-47DB-A2A8-D79F24E20419}" destId="{6EC7B3D4-77A2-4D48-84E7-8D8CA99B1848}" srcOrd="0" destOrd="0" presId="urn:microsoft.com/office/officeart/2005/8/layout/vList2"/>
    <dgm:cxn modelId="{D88F1AF9-D9FB-455F-9912-067BC939C0D9}" type="presOf" srcId="{0FE67E85-0BD4-4A2A-82AF-4B80671F382C}" destId="{D3310FC0-21F7-44A7-9545-603919802D14}" srcOrd="0" destOrd="0" presId="urn:microsoft.com/office/officeart/2005/8/layout/vList2"/>
    <dgm:cxn modelId="{76F38AFD-D27F-495A-80F9-029B9B94265D}" type="presOf" srcId="{FC0133E6-19A8-4AFA-9C46-B8F392F85DB1}" destId="{EBEFF05B-1BD9-4846-940D-63BE94D82C0A}" srcOrd="0" destOrd="0" presId="urn:microsoft.com/office/officeart/2005/8/layout/vList2"/>
    <dgm:cxn modelId="{646BDD18-4217-4DC9-9630-275F68FC398F}" type="presParOf" srcId="{5E5FE29E-8BEC-4EA7-A39A-1076C506242C}" destId="{EBEFF05B-1BD9-4846-940D-63BE94D82C0A}" srcOrd="0" destOrd="0" presId="urn:microsoft.com/office/officeart/2005/8/layout/vList2"/>
    <dgm:cxn modelId="{CAD92987-9171-492E-9F2C-8350101302FF}" type="presParOf" srcId="{5E5FE29E-8BEC-4EA7-A39A-1076C506242C}" destId="{6EC7B3D4-77A2-4D48-84E7-8D8CA99B1848}" srcOrd="1" destOrd="0" presId="urn:microsoft.com/office/officeart/2005/8/layout/vList2"/>
    <dgm:cxn modelId="{25C21FA1-15DD-4823-A94F-3F2483DFD53C}" type="presParOf" srcId="{5E5FE29E-8BEC-4EA7-A39A-1076C506242C}" destId="{4A17918C-258F-4BFD-9DFB-3D3C7BC7A932}" srcOrd="2" destOrd="0" presId="urn:microsoft.com/office/officeart/2005/8/layout/vList2"/>
    <dgm:cxn modelId="{58D32522-6AF0-4184-8593-14649E012BB5}" type="presParOf" srcId="{5E5FE29E-8BEC-4EA7-A39A-1076C506242C}" destId="{D3310FC0-21F7-44A7-9545-603919802D14}" srcOrd="3" destOrd="0" presId="urn:microsoft.com/office/officeart/2005/8/layout/vList2"/>
    <dgm:cxn modelId="{3C514A37-0141-4C6E-B4D3-0CD95DE3A960}" type="presParOf" srcId="{5E5FE29E-8BEC-4EA7-A39A-1076C506242C}" destId="{0D178EB0-47F7-48D4-A600-391DDB349C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374F2A-0A03-4D29-8D1B-4DD3DE4AE9DA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BD2C344-0CD2-47DB-A2A8-D79F24E20419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Розвиток критичного мислення учнів через систему нестандартних уроків</a:t>
          </a:r>
        </a:p>
      </dgm:t>
    </dgm:pt>
    <dgm:pt modelId="{2BD95EA8-0C6A-4E10-A8A3-92A1B8BBA77D}" type="parTrans" cxnId="{333EDA08-458F-4E4C-987B-1718EB2DDC72}">
      <dgm:prSet/>
      <dgm:spPr/>
      <dgm:t>
        <a:bodyPr/>
        <a:lstStyle/>
        <a:p>
          <a:endParaRPr lang="uk-UA"/>
        </a:p>
      </dgm:t>
    </dgm:pt>
    <dgm:pt modelId="{F3A0E76E-C0FA-4E2C-8551-AD6288609A3B}" type="sibTrans" cxnId="{333EDA08-458F-4E4C-987B-1718EB2DDC72}">
      <dgm:prSet/>
      <dgm:spPr/>
      <dgm:t>
        <a:bodyPr/>
        <a:lstStyle/>
        <a:p>
          <a:endParaRPr lang="uk-UA"/>
        </a:p>
      </dgm:t>
    </dgm:pt>
    <dgm:pt modelId="{1A1B77C6-5D1F-49E1-B274-F3B06BE55C82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Напрацювання членами методичної  комісії</a:t>
          </a:r>
        </a:p>
      </dgm:t>
    </dgm:pt>
    <dgm:pt modelId="{2BEC3830-30D4-4EE8-B6DA-9206E6316168}" type="parTrans" cxnId="{C266B171-E68B-4D8C-96EB-CD1FB381F00D}">
      <dgm:prSet/>
      <dgm:spPr/>
      <dgm:t>
        <a:bodyPr/>
        <a:lstStyle/>
        <a:p>
          <a:endParaRPr lang="uk-UA"/>
        </a:p>
      </dgm:t>
    </dgm:pt>
    <dgm:pt modelId="{06C62C94-1709-49FD-BB5C-EA1895B231D4}" type="sibTrans" cxnId="{C266B171-E68B-4D8C-96EB-CD1FB381F00D}">
      <dgm:prSet/>
      <dgm:spPr/>
      <dgm:t>
        <a:bodyPr/>
        <a:lstStyle/>
        <a:p>
          <a:endParaRPr lang="uk-UA"/>
        </a:p>
      </dgm:t>
    </dgm:pt>
    <dgm:pt modelId="{0FE67E85-0BD4-4A2A-82AF-4B80671F382C}">
      <dgm:prSet phldrT="[Текст]" phldr="1"/>
      <dgm:spPr/>
      <dgm:t>
        <a:bodyPr/>
        <a:lstStyle/>
        <a:p>
          <a:endParaRPr lang="uk-UA" dirty="0"/>
        </a:p>
      </dgm:t>
    </dgm:pt>
    <dgm:pt modelId="{AAFBF1A6-0F49-42DC-89FA-CD9D68428921}" type="parTrans" cxnId="{C36613B7-D7DF-4016-A051-0562F2183945}">
      <dgm:prSet/>
      <dgm:spPr/>
      <dgm:t>
        <a:bodyPr/>
        <a:lstStyle/>
        <a:p>
          <a:endParaRPr lang="uk-UA"/>
        </a:p>
      </dgm:t>
    </dgm:pt>
    <dgm:pt modelId="{7BDD489E-17BF-4C3C-9469-978DEF15B2EB}" type="sibTrans" cxnId="{C36613B7-D7DF-4016-A051-0562F2183945}">
      <dgm:prSet/>
      <dgm:spPr/>
      <dgm:t>
        <a:bodyPr/>
        <a:lstStyle/>
        <a:p>
          <a:endParaRPr lang="uk-UA"/>
        </a:p>
      </dgm:t>
    </dgm:pt>
    <dgm:pt modelId="{4FFE24E1-EA4A-4654-85F2-1BD24C82915C}">
      <dgm:prSet custT="1"/>
      <dgm:spPr/>
      <dgm:t>
        <a:bodyPr/>
        <a:lstStyle/>
        <a:p>
          <a:r>
            <a:rPr lang="uk-UA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 серця до серця</a:t>
          </a:r>
        </a:p>
      </dgm:t>
    </dgm:pt>
    <dgm:pt modelId="{1FFDDB48-AFB8-4596-B0F8-66B73A532359}" type="parTrans" cxnId="{B283BD5E-0D1D-4CE1-AECF-AF61E325A0CA}">
      <dgm:prSet/>
      <dgm:spPr/>
      <dgm:t>
        <a:bodyPr/>
        <a:lstStyle/>
        <a:p>
          <a:endParaRPr lang="uk-UA"/>
        </a:p>
      </dgm:t>
    </dgm:pt>
    <dgm:pt modelId="{99DF02DE-950A-47C4-9F41-79EDBA1C65AF}" type="sibTrans" cxnId="{B283BD5E-0D1D-4CE1-AECF-AF61E325A0CA}">
      <dgm:prSet/>
      <dgm:spPr/>
      <dgm:t>
        <a:bodyPr/>
        <a:lstStyle/>
        <a:p>
          <a:endParaRPr lang="uk-UA"/>
        </a:p>
      </dgm:t>
    </dgm:pt>
    <dgm:pt modelId="{D335E00E-1218-42DB-989B-C7F32A5B0F5F}">
      <dgm:prSet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Формування правового статусу особистості, правової </a:t>
          </a:r>
        </a:p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свідомості і правової культури учнів на уроках </a:t>
          </a:r>
        </a:p>
        <a:p>
          <a:r>
            <a:rPr lang="uk-UA" altLang="uk-UA" sz="1600" b="1" dirty="0">
              <a:solidFill>
                <a:schemeClr val="tx1"/>
              </a:solidFill>
              <a:latin typeface="Georgia" pitchFamily="18" charset="0"/>
            </a:rPr>
            <a:t>з основ правових знань.</a:t>
          </a:r>
          <a:endParaRPr lang="uk-UA" sz="1600" b="1" dirty="0"/>
        </a:p>
      </dgm:t>
    </dgm:pt>
    <dgm:pt modelId="{A2F92F3C-7A7D-4F1B-B347-140269D19EAE}" type="parTrans" cxnId="{6C5D7477-A0CA-44A7-859D-003EBA821804}">
      <dgm:prSet/>
      <dgm:spPr/>
      <dgm:t>
        <a:bodyPr/>
        <a:lstStyle/>
        <a:p>
          <a:endParaRPr lang="uk-UA"/>
        </a:p>
      </dgm:t>
    </dgm:pt>
    <dgm:pt modelId="{A8D755EA-7FC8-4837-96CE-06354CBAF5BD}" type="sibTrans" cxnId="{6C5D7477-A0CA-44A7-859D-003EBA821804}">
      <dgm:prSet/>
      <dgm:spPr/>
      <dgm:t>
        <a:bodyPr/>
        <a:lstStyle/>
        <a:p>
          <a:endParaRPr lang="uk-UA"/>
        </a:p>
      </dgm:t>
    </dgm:pt>
    <dgm:pt modelId="{6F187E9E-A7E5-4391-99EA-03DB8190193F}">
      <dgm:prSet custT="1"/>
      <dgm:spPr/>
      <dgm:t>
        <a:bodyPr/>
        <a:lstStyle/>
        <a:p>
          <a:r>
            <a:rPr lang="uk-UA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«Розвиток ключових </a:t>
          </a:r>
          <a:r>
            <a:rPr lang="uk-UA" sz="12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компетентностей</a:t>
          </a:r>
          <a:r>
            <a:rPr lang="uk-UA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учнів, підвищення рівня їх </a:t>
          </a:r>
          <a:r>
            <a:rPr lang="uk-UA" sz="12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адаптапції</a:t>
          </a:r>
          <a:r>
            <a:rPr lang="uk-UA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шляхом удосконалення </a:t>
          </a:r>
          <a:r>
            <a:rPr lang="uk-UA" sz="12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навчально</a:t>
          </a:r>
          <a:r>
            <a:rPr lang="uk-UA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виробничого та виховного процесу на інноваційній основі»</a:t>
          </a:r>
        </a:p>
      </dgm:t>
    </dgm:pt>
    <dgm:pt modelId="{14646442-B0C0-4ADA-810E-1691D1C81E30}" type="parTrans" cxnId="{C213D6EE-BDBF-4B50-B5DB-C05100B6A4BA}">
      <dgm:prSet/>
      <dgm:spPr/>
      <dgm:t>
        <a:bodyPr/>
        <a:lstStyle/>
        <a:p>
          <a:endParaRPr lang="ru-RU"/>
        </a:p>
      </dgm:t>
    </dgm:pt>
    <dgm:pt modelId="{C315B9BE-D9AC-4252-931C-011BC787AD79}" type="sibTrans" cxnId="{C213D6EE-BDBF-4B50-B5DB-C05100B6A4BA}">
      <dgm:prSet/>
      <dgm:spPr/>
      <dgm:t>
        <a:bodyPr/>
        <a:lstStyle/>
        <a:p>
          <a:endParaRPr lang="ru-RU"/>
        </a:p>
      </dgm:t>
    </dgm:pt>
    <dgm:pt modelId="{5E5FE29E-8BEC-4EA7-A39A-1076C506242C}" type="pres">
      <dgm:prSet presAssocID="{D8374F2A-0A03-4D29-8D1B-4DD3DE4AE9DA}" presName="linear" presStyleCnt="0">
        <dgm:presLayoutVars>
          <dgm:animLvl val="lvl"/>
          <dgm:resizeHandles val="exact"/>
        </dgm:presLayoutVars>
      </dgm:prSet>
      <dgm:spPr/>
    </dgm:pt>
    <dgm:pt modelId="{9A3BAA2B-6A4C-445D-908A-9494BDD0057D}" type="pres">
      <dgm:prSet presAssocID="{ABD2C344-0CD2-47DB-A2A8-D79F24E204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6C1F49-7279-4934-8433-F64ECF8D3780}" type="pres">
      <dgm:prSet presAssocID="{F3A0E76E-C0FA-4E2C-8551-AD6288609A3B}" presName="spacer" presStyleCnt="0"/>
      <dgm:spPr/>
    </dgm:pt>
    <dgm:pt modelId="{3A423803-AB98-4A81-B4A1-0822921F9DFB}" type="pres">
      <dgm:prSet presAssocID="{6F187E9E-A7E5-4391-99EA-03DB8190193F}" presName="parentText" presStyleLbl="node1" presStyleIdx="1" presStyleCnt="5" custLinFactY="-15556" custLinFactNeighborX="5436" custLinFactNeighborY="-100000">
        <dgm:presLayoutVars>
          <dgm:chMax val="0"/>
          <dgm:bulletEnabled val="1"/>
        </dgm:presLayoutVars>
      </dgm:prSet>
      <dgm:spPr/>
    </dgm:pt>
    <dgm:pt modelId="{DBDADAF6-8F7D-4BB3-B74F-295EC87763AB}" type="pres">
      <dgm:prSet presAssocID="{C315B9BE-D9AC-4252-931C-011BC787AD79}" presName="spacer" presStyleCnt="0"/>
      <dgm:spPr/>
    </dgm:pt>
    <dgm:pt modelId="{4A17918C-258F-4BFD-9DFB-3D3C7BC7A932}" type="pres">
      <dgm:prSet presAssocID="{1A1B77C6-5D1F-49E1-B274-F3B06BE55C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310FC0-21F7-44A7-9545-603919802D14}" type="pres">
      <dgm:prSet presAssocID="{1A1B77C6-5D1F-49E1-B274-F3B06BE55C82}" presName="childText" presStyleLbl="revTx" presStyleIdx="0" presStyleCnt="1">
        <dgm:presLayoutVars>
          <dgm:bulletEnabled val="1"/>
        </dgm:presLayoutVars>
      </dgm:prSet>
      <dgm:spPr/>
    </dgm:pt>
    <dgm:pt modelId="{58590F8D-3FD0-4876-9930-6C8B7B77BE24}" type="pres">
      <dgm:prSet presAssocID="{D335E00E-1218-42DB-989B-C7F32A5B0F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9B7894-A6D2-4E42-B733-25ABE55BD8A3}" type="pres">
      <dgm:prSet presAssocID="{A8D755EA-7FC8-4837-96CE-06354CBAF5BD}" presName="spacer" presStyleCnt="0"/>
      <dgm:spPr/>
    </dgm:pt>
    <dgm:pt modelId="{0D178EB0-47F7-48D4-A600-391DDB349C09}" type="pres">
      <dgm:prSet presAssocID="{4FFE24E1-EA4A-4654-85F2-1BD24C82915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3EDA08-458F-4E4C-987B-1718EB2DDC72}" srcId="{D8374F2A-0A03-4D29-8D1B-4DD3DE4AE9DA}" destId="{ABD2C344-0CD2-47DB-A2A8-D79F24E20419}" srcOrd="0" destOrd="0" parTransId="{2BD95EA8-0C6A-4E10-A8A3-92A1B8BBA77D}" sibTransId="{F3A0E76E-C0FA-4E2C-8551-AD6288609A3B}"/>
    <dgm:cxn modelId="{201C211A-98DA-4C7B-B198-E347DF71E73E}" type="presOf" srcId="{D8374F2A-0A03-4D29-8D1B-4DD3DE4AE9DA}" destId="{5E5FE29E-8BEC-4EA7-A39A-1076C506242C}" srcOrd="0" destOrd="0" presId="urn:microsoft.com/office/officeart/2005/8/layout/vList2"/>
    <dgm:cxn modelId="{B283BD5E-0D1D-4CE1-AECF-AF61E325A0CA}" srcId="{D8374F2A-0A03-4D29-8D1B-4DD3DE4AE9DA}" destId="{4FFE24E1-EA4A-4654-85F2-1BD24C82915C}" srcOrd="4" destOrd="0" parTransId="{1FFDDB48-AFB8-4596-B0F8-66B73A532359}" sibTransId="{99DF02DE-950A-47C4-9F41-79EDBA1C65AF}"/>
    <dgm:cxn modelId="{C266B171-E68B-4D8C-96EB-CD1FB381F00D}" srcId="{D8374F2A-0A03-4D29-8D1B-4DD3DE4AE9DA}" destId="{1A1B77C6-5D1F-49E1-B274-F3B06BE55C82}" srcOrd="2" destOrd="0" parTransId="{2BEC3830-30D4-4EE8-B6DA-9206E6316168}" sibTransId="{06C62C94-1709-49FD-BB5C-EA1895B231D4}"/>
    <dgm:cxn modelId="{6C5D7477-A0CA-44A7-859D-003EBA821804}" srcId="{D8374F2A-0A03-4D29-8D1B-4DD3DE4AE9DA}" destId="{D335E00E-1218-42DB-989B-C7F32A5B0F5F}" srcOrd="3" destOrd="0" parTransId="{A2F92F3C-7A7D-4F1B-B347-140269D19EAE}" sibTransId="{A8D755EA-7FC8-4837-96CE-06354CBAF5BD}"/>
    <dgm:cxn modelId="{B79A947F-2D60-4727-AD5F-78A18A9672AF}" type="presOf" srcId="{6F187E9E-A7E5-4391-99EA-03DB8190193F}" destId="{3A423803-AB98-4A81-B4A1-0822921F9DFB}" srcOrd="0" destOrd="0" presId="urn:microsoft.com/office/officeart/2005/8/layout/vList2"/>
    <dgm:cxn modelId="{C36613B7-D7DF-4016-A051-0562F2183945}" srcId="{1A1B77C6-5D1F-49E1-B274-F3B06BE55C82}" destId="{0FE67E85-0BD4-4A2A-82AF-4B80671F382C}" srcOrd="0" destOrd="0" parTransId="{AAFBF1A6-0F49-42DC-89FA-CD9D68428921}" sibTransId="{7BDD489E-17BF-4C3C-9469-978DEF15B2EB}"/>
    <dgm:cxn modelId="{D339F1BD-5FEC-4B3D-BE17-69EDCA79FF87}" type="presOf" srcId="{1A1B77C6-5D1F-49E1-B274-F3B06BE55C82}" destId="{4A17918C-258F-4BFD-9DFB-3D3C7BC7A932}" srcOrd="0" destOrd="0" presId="urn:microsoft.com/office/officeart/2005/8/layout/vList2"/>
    <dgm:cxn modelId="{BA849EBF-2DDF-43A3-A847-9A2B4EB8168A}" type="presOf" srcId="{0FE67E85-0BD4-4A2A-82AF-4B80671F382C}" destId="{D3310FC0-21F7-44A7-9545-603919802D14}" srcOrd="0" destOrd="0" presId="urn:microsoft.com/office/officeart/2005/8/layout/vList2"/>
    <dgm:cxn modelId="{928DE1D8-3E45-48C5-95AF-64B14A6638DF}" type="presOf" srcId="{ABD2C344-0CD2-47DB-A2A8-D79F24E20419}" destId="{9A3BAA2B-6A4C-445D-908A-9494BDD0057D}" srcOrd="0" destOrd="0" presId="urn:microsoft.com/office/officeart/2005/8/layout/vList2"/>
    <dgm:cxn modelId="{62A994E5-D784-4B67-A6C2-04FD80923D2F}" type="presOf" srcId="{D335E00E-1218-42DB-989B-C7F32A5B0F5F}" destId="{58590F8D-3FD0-4876-9930-6C8B7B77BE24}" srcOrd="0" destOrd="0" presId="urn:microsoft.com/office/officeart/2005/8/layout/vList2"/>
    <dgm:cxn modelId="{699436E7-6C4E-4617-8605-7F7B49B8F773}" type="presOf" srcId="{4FFE24E1-EA4A-4654-85F2-1BD24C82915C}" destId="{0D178EB0-47F7-48D4-A600-391DDB349C09}" srcOrd="0" destOrd="0" presId="urn:microsoft.com/office/officeart/2005/8/layout/vList2"/>
    <dgm:cxn modelId="{C213D6EE-BDBF-4B50-B5DB-C05100B6A4BA}" srcId="{D8374F2A-0A03-4D29-8D1B-4DD3DE4AE9DA}" destId="{6F187E9E-A7E5-4391-99EA-03DB8190193F}" srcOrd="1" destOrd="0" parTransId="{14646442-B0C0-4ADA-810E-1691D1C81E30}" sibTransId="{C315B9BE-D9AC-4252-931C-011BC787AD79}"/>
    <dgm:cxn modelId="{F3311319-76D0-4A84-AB95-72AAE2F48A98}" type="presParOf" srcId="{5E5FE29E-8BEC-4EA7-A39A-1076C506242C}" destId="{9A3BAA2B-6A4C-445D-908A-9494BDD0057D}" srcOrd="0" destOrd="0" presId="urn:microsoft.com/office/officeart/2005/8/layout/vList2"/>
    <dgm:cxn modelId="{0B589EEE-CA4F-43DB-BCD5-8D98C387011D}" type="presParOf" srcId="{5E5FE29E-8BEC-4EA7-A39A-1076C506242C}" destId="{4C6C1F49-7279-4934-8433-F64ECF8D3780}" srcOrd="1" destOrd="0" presId="urn:microsoft.com/office/officeart/2005/8/layout/vList2"/>
    <dgm:cxn modelId="{B569B32F-08CB-47DA-8A93-E3C0B9E9641D}" type="presParOf" srcId="{5E5FE29E-8BEC-4EA7-A39A-1076C506242C}" destId="{3A423803-AB98-4A81-B4A1-0822921F9DFB}" srcOrd="2" destOrd="0" presId="urn:microsoft.com/office/officeart/2005/8/layout/vList2"/>
    <dgm:cxn modelId="{6BE9C8FF-7384-44EB-90A3-472D73748819}" type="presParOf" srcId="{5E5FE29E-8BEC-4EA7-A39A-1076C506242C}" destId="{DBDADAF6-8F7D-4BB3-B74F-295EC87763AB}" srcOrd="3" destOrd="0" presId="urn:microsoft.com/office/officeart/2005/8/layout/vList2"/>
    <dgm:cxn modelId="{DE4CE8A0-A5A1-4E79-A6AC-3A47A6D8A4F1}" type="presParOf" srcId="{5E5FE29E-8BEC-4EA7-A39A-1076C506242C}" destId="{4A17918C-258F-4BFD-9DFB-3D3C7BC7A932}" srcOrd="4" destOrd="0" presId="urn:microsoft.com/office/officeart/2005/8/layout/vList2"/>
    <dgm:cxn modelId="{E49F242E-2662-49EA-B82E-E77B378545B6}" type="presParOf" srcId="{5E5FE29E-8BEC-4EA7-A39A-1076C506242C}" destId="{D3310FC0-21F7-44A7-9545-603919802D14}" srcOrd="5" destOrd="0" presId="urn:microsoft.com/office/officeart/2005/8/layout/vList2"/>
    <dgm:cxn modelId="{6CA94773-8C37-455F-A27A-B2BD2F3436F8}" type="presParOf" srcId="{5E5FE29E-8BEC-4EA7-A39A-1076C506242C}" destId="{58590F8D-3FD0-4876-9930-6C8B7B77BE24}" srcOrd="6" destOrd="0" presId="urn:microsoft.com/office/officeart/2005/8/layout/vList2"/>
    <dgm:cxn modelId="{6681B8F9-8CAC-4772-A749-CF0439CEA485}" type="presParOf" srcId="{5E5FE29E-8BEC-4EA7-A39A-1076C506242C}" destId="{7F9B7894-A6D2-4E42-B733-25ABE55BD8A3}" srcOrd="7" destOrd="0" presId="urn:microsoft.com/office/officeart/2005/8/layout/vList2"/>
    <dgm:cxn modelId="{8C002B4F-4BCF-4940-9564-3E17F4314F73}" type="presParOf" srcId="{5E5FE29E-8BEC-4EA7-A39A-1076C506242C}" destId="{0D178EB0-47F7-48D4-A600-391DDB349C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FDB692-0778-4564-A9A6-96799026837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A86F83DD-1ECD-49B3-B361-580DF8E0BA78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Теоретичне </a:t>
          </a:r>
        </a:p>
        <a:p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навчання</a:t>
          </a:r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rPr>
            <a:t> </a:t>
          </a:r>
          <a:endParaRPr lang="uk-UA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3F58782-B278-474F-9D50-908FF063C24D}" type="parTrans" cxnId="{222CA92E-AF94-4BC5-A580-2DAE700F5828}">
      <dgm:prSet/>
      <dgm:spPr/>
      <dgm:t>
        <a:bodyPr/>
        <a:lstStyle/>
        <a:p>
          <a:endParaRPr lang="uk-UA"/>
        </a:p>
      </dgm:t>
    </dgm:pt>
    <dgm:pt modelId="{8C14346E-DB0E-4569-85B2-23B14679D700}" type="sibTrans" cxnId="{222CA92E-AF94-4BC5-A580-2DAE700F5828}">
      <dgm:prSet/>
      <dgm:spPr/>
      <dgm:t>
        <a:bodyPr/>
        <a:lstStyle/>
        <a:p>
          <a:endParaRPr lang="uk-UA"/>
        </a:p>
      </dgm:t>
    </dgm:pt>
    <dgm:pt modelId="{19FD15DC-3E36-4BFF-B751-4E7DB66B6829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Виробниче </a:t>
          </a:r>
        </a:p>
        <a:p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навчання в майстерні</a:t>
          </a:r>
          <a:endParaRPr lang="uk-UA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2CEE255-FF05-4576-A5A2-A7C391886D62}" type="parTrans" cxnId="{F4EEA46D-8150-414C-8926-90D0BFD7C436}">
      <dgm:prSet/>
      <dgm:spPr/>
      <dgm:t>
        <a:bodyPr/>
        <a:lstStyle/>
        <a:p>
          <a:endParaRPr lang="uk-UA"/>
        </a:p>
      </dgm:t>
    </dgm:pt>
    <dgm:pt modelId="{7E979CC4-C0D0-48FD-B25F-82F4EAF9E1D1}" type="sibTrans" cxnId="{F4EEA46D-8150-414C-8926-90D0BFD7C436}">
      <dgm:prSet/>
      <dgm:spPr/>
      <dgm:t>
        <a:bodyPr/>
        <a:lstStyle/>
        <a:p>
          <a:endParaRPr lang="uk-UA"/>
        </a:p>
      </dgm:t>
    </dgm:pt>
    <dgm:pt modelId="{7EE54931-7375-4B6B-833B-40C18BDD3C14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Виробнича </a:t>
          </a:r>
        </a:p>
        <a:p>
          <a:r>
            <a:rPr lang="uk-UA" alt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практика</a:t>
          </a:r>
          <a:endParaRPr lang="uk-UA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DE15717-3439-488C-8707-5DE615EED174}" type="parTrans" cxnId="{E795EE3C-CD5A-494E-8AAE-DBAB054DF150}">
      <dgm:prSet/>
      <dgm:spPr/>
      <dgm:t>
        <a:bodyPr/>
        <a:lstStyle/>
        <a:p>
          <a:endParaRPr lang="uk-UA"/>
        </a:p>
      </dgm:t>
    </dgm:pt>
    <dgm:pt modelId="{D475F05A-6E79-4F2C-A5C4-09950A4B3527}" type="sibTrans" cxnId="{E795EE3C-CD5A-494E-8AAE-DBAB054DF150}">
      <dgm:prSet/>
      <dgm:spPr/>
      <dgm:t>
        <a:bodyPr/>
        <a:lstStyle/>
        <a:p>
          <a:endParaRPr lang="uk-UA"/>
        </a:p>
      </dgm:t>
    </dgm:pt>
    <dgm:pt modelId="{BE17B2CF-2E50-48CF-835A-F75C40856C98}" type="pres">
      <dgm:prSet presAssocID="{81FDB692-0778-4564-A9A6-967990268375}" presName="CompostProcess" presStyleCnt="0">
        <dgm:presLayoutVars>
          <dgm:dir/>
          <dgm:resizeHandles val="exact"/>
        </dgm:presLayoutVars>
      </dgm:prSet>
      <dgm:spPr/>
    </dgm:pt>
    <dgm:pt modelId="{E347AE75-134A-41D9-B40E-8F7EE5C770E3}" type="pres">
      <dgm:prSet presAssocID="{81FDB692-0778-4564-A9A6-967990268375}" presName="arrow" presStyleLbl="bgShp" presStyleIdx="0" presStyleCnt="1"/>
      <dgm:spPr/>
    </dgm:pt>
    <dgm:pt modelId="{26C7111D-1AEC-46ED-ADD4-1E6C62B0248A}" type="pres">
      <dgm:prSet presAssocID="{81FDB692-0778-4564-A9A6-967990268375}" presName="linearProcess" presStyleCnt="0"/>
      <dgm:spPr/>
    </dgm:pt>
    <dgm:pt modelId="{CCCB3F7A-F59D-422C-B282-A2028EBD3935}" type="pres">
      <dgm:prSet presAssocID="{A86F83DD-1ECD-49B3-B361-580DF8E0BA78}" presName="textNode" presStyleLbl="node1" presStyleIdx="0" presStyleCnt="3">
        <dgm:presLayoutVars>
          <dgm:bulletEnabled val="1"/>
        </dgm:presLayoutVars>
      </dgm:prSet>
      <dgm:spPr/>
    </dgm:pt>
    <dgm:pt modelId="{F41E3AD3-4DD2-4586-8725-EFAF2AB67736}" type="pres">
      <dgm:prSet presAssocID="{8C14346E-DB0E-4569-85B2-23B14679D700}" presName="sibTrans" presStyleCnt="0"/>
      <dgm:spPr/>
    </dgm:pt>
    <dgm:pt modelId="{097605CB-20B6-48D9-A1AD-75174F38E81F}" type="pres">
      <dgm:prSet presAssocID="{19FD15DC-3E36-4BFF-B751-4E7DB66B6829}" presName="textNode" presStyleLbl="node1" presStyleIdx="1" presStyleCnt="3" custScaleY="134726">
        <dgm:presLayoutVars>
          <dgm:bulletEnabled val="1"/>
        </dgm:presLayoutVars>
      </dgm:prSet>
      <dgm:spPr/>
    </dgm:pt>
    <dgm:pt modelId="{34795426-3E81-41BA-9330-F2F96F90EAA3}" type="pres">
      <dgm:prSet presAssocID="{7E979CC4-C0D0-48FD-B25F-82F4EAF9E1D1}" presName="sibTrans" presStyleCnt="0"/>
      <dgm:spPr/>
    </dgm:pt>
    <dgm:pt modelId="{0C5C8994-B9E8-45C7-97A6-56E3045A1B08}" type="pres">
      <dgm:prSet presAssocID="{7EE54931-7375-4B6B-833B-40C18BDD3C1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1CAC229-1406-458D-8EEE-8C78576A045F}" type="presOf" srcId="{7EE54931-7375-4B6B-833B-40C18BDD3C14}" destId="{0C5C8994-B9E8-45C7-97A6-56E3045A1B08}" srcOrd="0" destOrd="0" presId="urn:microsoft.com/office/officeart/2005/8/layout/hProcess9"/>
    <dgm:cxn modelId="{222CA92E-AF94-4BC5-A580-2DAE700F5828}" srcId="{81FDB692-0778-4564-A9A6-967990268375}" destId="{A86F83DD-1ECD-49B3-B361-580DF8E0BA78}" srcOrd="0" destOrd="0" parTransId="{D3F58782-B278-474F-9D50-908FF063C24D}" sibTransId="{8C14346E-DB0E-4569-85B2-23B14679D700}"/>
    <dgm:cxn modelId="{E795EE3C-CD5A-494E-8AAE-DBAB054DF150}" srcId="{81FDB692-0778-4564-A9A6-967990268375}" destId="{7EE54931-7375-4B6B-833B-40C18BDD3C14}" srcOrd="2" destOrd="0" parTransId="{2DE15717-3439-488C-8707-5DE615EED174}" sibTransId="{D475F05A-6E79-4F2C-A5C4-09950A4B3527}"/>
    <dgm:cxn modelId="{F4EEA46D-8150-414C-8926-90D0BFD7C436}" srcId="{81FDB692-0778-4564-A9A6-967990268375}" destId="{19FD15DC-3E36-4BFF-B751-4E7DB66B6829}" srcOrd="1" destOrd="0" parTransId="{B2CEE255-FF05-4576-A5A2-A7C391886D62}" sibTransId="{7E979CC4-C0D0-48FD-B25F-82F4EAF9E1D1}"/>
    <dgm:cxn modelId="{0BE00985-0ADE-4070-8C35-4BF277D788BD}" type="presOf" srcId="{A86F83DD-1ECD-49B3-B361-580DF8E0BA78}" destId="{CCCB3F7A-F59D-422C-B282-A2028EBD3935}" srcOrd="0" destOrd="0" presId="urn:microsoft.com/office/officeart/2005/8/layout/hProcess9"/>
    <dgm:cxn modelId="{AD1C33B5-5B54-4CFC-9646-D32CECE0A672}" type="presOf" srcId="{19FD15DC-3E36-4BFF-B751-4E7DB66B6829}" destId="{097605CB-20B6-48D9-A1AD-75174F38E81F}" srcOrd="0" destOrd="0" presId="urn:microsoft.com/office/officeart/2005/8/layout/hProcess9"/>
    <dgm:cxn modelId="{CDDB63CA-BA24-4601-B58A-9C3855927B60}" type="presOf" srcId="{81FDB692-0778-4564-A9A6-967990268375}" destId="{BE17B2CF-2E50-48CF-835A-F75C40856C98}" srcOrd="0" destOrd="0" presId="urn:microsoft.com/office/officeart/2005/8/layout/hProcess9"/>
    <dgm:cxn modelId="{E688CA11-B74A-4C75-993A-E72AF853584A}" type="presParOf" srcId="{BE17B2CF-2E50-48CF-835A-F75C40856C98}" destId="{E347AE75-134A-41D9-B40E-8F7EE5C770E3}" srcOrd="0" destOrd="0" presId="urn:microsoft.com/office/officeart/2005/8/layout/hProcess9"/>
    <dgm:cxn modelId="{ACCDE55D-A42D-4AB4-89DA-A30B143726F6}" type="presParOf" srcId="{BE17B2CF-2E50-48CF-835A-F75C40856C98}" destId="{26C7111D-1AEC-46ED-ADD4-1E6C62B0248A}" srcOrd="1" destOrd="0" presId="urn:microsoft.com/office/officeart/2005/8/layout/hProcess9"/>
    <dgm:cxn modelId="{4AE7F0BC-4E8C-486B-881E-E1D0E7B2265F}" type="presParOf" srcId="{26C7111D-1AEC-46ED-ADD4-1E6C62B0248A}" destId="{CCCB3F7A-F59D-422C-B282-A2028EBD3935}" srcOrd="0" destOrd="0" presId="urn:microsoft.com/office/officeart/2005/8/layout/hProcess9"/>
    <dgm:cxn modelId="{86A6F3AE-A3EC-4F15-80F7-863EC1EF18D8}" type="presParOf" srcId="{26C7111D-1AEC-46ED-ADD4-1E6C62B0248A}" destId="{F41E3AD3-4DD2-4586-8725-EFAF2AB67736}" srcOrd="1" destOrd="0" presId="urn:microsoft.com/office/officeart/2005/8/layout/hProcess9"/>
    <dgm:cxn modelId="{4BF5EBC2-256A-4BB7-A10F-CEEFC7DAA0DC}" type="presParOf" srcId="{26C7111D-1AEC-46ED-ADD4-1E6C62B0248A}" destId="{097605CB-20B6-48D9-A1AD-75174F38E81F}" srcOrd="2" destOrd="0" presId="urn:microsoft.com/office/officeart/2005/8/layout/hProcess9"/>
    <dgm:cxn modelId="{901D6A96-6B0E-4ACB-90B5-A007EDE7F012}" type="presParOf" srcId="{26C7111D-1AEC-46ED-ADD4-1E6C62B0248A}" destId="{34795426-3E81-41BA-9330-F2F96F90EAA3}" srcOrd="3" destOrd="0" presId="urn:microsoft.com/office/officeart/2005/8/layout/hProcess9"/>
    <dgm:cxn modelId="{B22DD2AD-359C-4009-94E3-7F4EA028143F}" type="presParOf" srcId="{26C7111D-1AEC-46ED-ADD4-1E6C62B0248A}" destId="{0C5C8994-B9E8-45C7-97A6-56E3045A1B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BA3710-3046-4E1E-9D3D-D336B9D3501B}" type="doc">
      <dgm:prSet loTypeId="urn:microsoft.com/office/officeart/2005/8/layout/venn1" loCatId="relationship" qsTypeId="urn:microsoft.com/office/officeart/2005/8/quickstyle/3d8" qsCatId="3D" csTypeId="urn:microsoft.com/office/officeart/2005/8/colors/colorful5" csCatId="colorful" phldr="1"/>
      <dgm:spPr/>
    </dgm:pt>
    <dgm:pt modelId="{A1AE14D6-D723-4D12-8A09-153A4C2851EF}">
      <dgm:prSet phldrT="[Текст]" custT="1"/>
      <dgm:spPr/>
      <dgm:t>
        <a:bodyPr/>
        <a:lstStyle/>
        <a:p>
          <a:r>
            <a:rPr lang="uk-UA" altLang="uk-UA" sz="2000" b="1" dirty="0"/>
            <a:t>Надання допомоги молодим </a:t>
          </a:r>
        </a:p>
        <a:p>
          <a:r>
            <a:rPr lang="uk-UA" altLang="uk-UA" sz="2000" b="1" dirty="0"/>
            <a:t>викладачам, майстрам в/н</a:t>
          </a:r>
          <a:endParaRPr lang="ru-RU" sz="2000" b="1" dirty="0"/>
        </a:p>
      </dgm:t>
    </dgm:pt>
    <dgm:pt modelId="{CB08D64F-B1D1-4642-BF92-56860C99FDAD}" type="parTrans" cxnId="{89BBCBB8-3912-4BE4-AD46-F9E9BA9564B5}">
      <dgm:prSet/>
      <dgm:spPr/>
      <dgm:t>
        <a:bodyPr/>
        <a:lstStyle/>
        <a:p>
          <a:endParaRPr lang="ru-RU"/>
        </a:p>
      </dgm:t>
    </dgm:pt>
    <dgm:pt modelId="{75A4C4FE-85ED-4177-91D2-9EB75279A033}" type="sibTrans" cxnId="{89BBCBB8-3912-4BE4-AD46-F9E9BA9564B5}">
      <dgm:prSet/>
      <dgm:spPr/>
      <dgm:t>
        <a:bodyPr/>
        <a:lstStyle/>
        <a:p>
          <a:endParaRPr lang="ru-RU"/>
        </a:p>
      </dgm:t>
    </dgm:pt>
    <dgm:pt modelId="{3118EBC6-F0F3-4926-ABCD-6F4F7C3D1559}">
      <dgm:prSet phldrT="[Текст]"/>
      <dgm:spPr/>
      <dgm:t>
        <a:bodyPr/>
        <a:lstStyle/>
        <a:p>
          <a:r>
            <a:rPr lang="uk-UA" altLang="uk-UA" dirty="0"/>
            <a:t>Наставництво</a:t>
          </a:r>
          <a:endParaRPr lang="ru-RU" dirty="0"/>
        </a:p>
      </dgm:t>
    </dgm:pt>
    <dgm:pt modelId="{63A2D24B-B3EB-4A1C-9987-E645A1AEB971}" type="parTrans" cxnId="{3BE2B874-5CC8-4056-ACE3-4E8544D599E8}">
      <dgm:prSet/>
      <dgm:spPr/>
      <dgm:t>
        <a:bodyPr/>
        <a:lstStyle/>
        <a:p>
          <a:endParaRPr lang="ru-RU"/>
        </a:p>
      </dgm:t>
    </dgm:pt>
    <dgm:pt modelId="{08DB1A31-E8DC-4065-B74F-AC2BB5A1AFAB}" type="sibTrans" cxnId="{3BE2B874-5CC8-4056-ACE3-4E8544D599E8}">
      <dgm:prSet/>
      <dgm:spPr/>
      <dgm:t>
        <a:bodyPr/>
        <a:lstStyle/>
        <a:p>
          <a:endParaRPr lang="ru-RU"/>
        </a:p>
      </dgm:t>
    </dgm:pt>
    <dgm:pt modelId="{5246920E-D163-4CF5-BF55-721DDDA41CD1}">
      <dgm:prSet phldrT="[Текст]" custT="1"/>
      <dgm:spPr/>
      <dgm:t>
        <a:bodyPr/>
        <a:lstStyle/>
        <a:p>
          <a:r>
            <a:rPr lang="uk-UA" altLang="uk-UA" sz="2000" b="1" dirty="0"/>
            <a:t>Закріплення досвідчених </a:t>
          </a:r>
        </a:p>
        <a:p>
          <a:r>
            <a:rPr lang="uk-UA" altLang="uk-UA" sz="2000" b="1" dirty="0"/>
            <a:t>педагогічних </a:t>
          </a:r>
        </a:p>
        <a:p>
          <a:r>
            <a:rPr lang="uk-UA" altLang="uk-UA" sz="2000" b="1" dirty="0"/>
            <a:t>працівників за молодими</a:t>
          </a:r>
        </a:p>
        <a:p>
          <a:r>
            <a:rPr lang="uk-UA" altLang="uk-UA" sz="2000" b="1" dirty="0"/>
            <a:t>викладачами, майстрами в/н</a:t>
          </a:r>
        </a:p>
        <a:p>
          <a:endParaRPr lang="ru-RU" sz="1800" b="1" dirty="0"/>
        </a:p>
      </dgm:t>
    </dgm:pt>
    <dgm:pt modelId="{9CC0BB1B-2AA0-424E-9695-18B8C5D1DB03}" type="parTrans" cxnId="{6723B7C9-A02B-4E50-894F-B29436BAADF8}">
      <dgm:prSet/>
      <dgm:spPr/>
      <dgm:t>
        <a:bodyPr/>
        <a:lstStyle/>
        <a:p>
          <a:endParaRPr lang="ru-RU"/>
        </a:p>
      </dgm:t>
    </dgm:pt>
    <dgm:pt modelId="{F9D5B375-9145-4DAF-915F-F120139EC734}" type="sibTrans" cxnId="{6723B7C9-A02B-4E50-894F-B29436BAADF8}">
      <dgm:prSet/>
      <dgm:spPr/>
      <dgm:t>
        <a:bodyPr/>
        <a:lstStyle/>
        <a:p>
          <a:endParaRPr lang="ru-RU"/>
        </a:p>
      </dgm:t>
    </dgm:pt>
    <dgm:pt modelId="{E7D5986F-2471-47BA-9641-825AF20D2CDC}" type="pres">
      <dgm:prSet presAssocID="{BBBA3710-3046-4E1E-9D3D-D336B9D3501B}" presName="compositeShape" presStyleCnt="0">
        <dgm:presLayoutVars>
          <dgm:chMax val="7"/>
          <dgm:dir/>
          <dgm:resizeHandles val="exact"/>
        </dgm:presLayoutVars>
      </dgm:prSet>
      <dgm:spPr/>
    </dgm:pt>
    <dgm:pt modelId="{12E9D46B-5CA4-4F12-98F1-5D6BC38EBE73}" type="pres">
      <dgm:prSet presAssocID="{A1AE14D6-D723-4D12-8A09-153A4C2851EF}" presName="circ1" presStyleLbl="vennNode1" presStyleIdx="0" presStyleCnt="3" custScaleX="161572"/>
      <dgm:spPr/>
    </dgm:pt>
    <dgm:pt modelId="{F91F96D7-FB96-4C9C-82C2-C17979D33A5F}" type="pres">
      <dgm:prSet presAssocID="{A1AE14D6-D723-4D12-8A09-153A4C2851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0328B1-3A37-46A7-A1B9-25E877CD67A2}" type="pres">
      <dgm:prSet presAssocID="{3118EBC6-F0F3-4926-ABCD-6F4F7C3D1559}" presName="circ2" presStyleLbl="vennNode1" presStyleIdx="1" presStyleCnt="3" custScaleX="176118" custLinFactNeighborX="7295" custLinFactNeighborY="-3764"/>
      <dgm:spPr/>
    </dgm:pt>
    <dgm:pt modelId="{3EA0CCDB-18D6-4AC4-AAD5-EE092555CF3D}" type="pres">
      <dgm:prSet presAssocID="{3118EBC6-F0F3-4926-ABCD-6F4F7C3D15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006563-4722-4287-AAEB-C8299FD67B9D}" type="pres">
      <dgm:prSet presAssocID="{5246920E-D163-4CF5-BF55-721DDDA41CD1}" presName="circ3" presStyleLbl="vennNode1" presStyleIdx="2" presStyleCnt="3" custScaleX="199674"/>
      <dgm:spPr/>
    </dgm:pt>
    <dgm:pt modelId="{92688AF6-585A-408E-942B-60EF02BEEC66}" type="pres">
      <dgm:prSet presAssocID="{5246920E-D163-4CF5-BF55-721DDDA41C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A5B6433-D5E4-4ACE-9C16-AE24697C2B86}" type="presOf" srcId="{A1AE14D6-D723-4D12-8A09-153A4C2851EF}" destId="{F91F96D7-FB96-4C9C-82C2-C17979D33A5F}" srcOrd="1" destOrd="0" presId="urn:microsoft.com/office/officeart/2005/8/layout/venn1"/>
    <dgm:cxn modelId="{CAD65366-BD7F-4377-80E8-45D7AD6DD58A}" type="presOf" srcId="{5246920E-D163-4CF5-BF55-721DDDA41CD1}" destId="{76006563-4722-4287-AAEB-C8299FD67B9D}" srcOrd="0" destOrd="0" presId="urn:microsoft.com/office/officeart/2005/8/layout/venn1"/>
    <dgm:cxn modelId="{102B5967-14C4-4695-8B4F-EBF24DF5ADC8}" type="presOf" srcId="{BBBA3710-3046-4E1E-9D3D-D336B9D3501B}" destId="{E7D5986F-2471-47BA-9641-825AF20D2CDC}" srcOrd="0" destOrd="0" presId="urn:microsoft.com/office/officeart/2005/8/layout/venn1"/>
    <dgm:cxn modelId="{77F66971-257C-4DFE-B818-470B7FB18318}" type="presOf" srcId="{3118EBC6-F0F3-4926-ABCD-6F4F7C3D1559}" destId="{3EA0CCDB-18D6-4AC4-AAD5-EE092555CF3D}" srcOrd="1" destOrd="0" presId="urn:microsoft.com/office/officeart/2005/8/layout/venn1"/>
    <dgm:cxn modelId="{3BE2B874-5CC8-4056-ACE3-4E8544D599E8}" srcId="{BBBA3710-3046-4E1E-9D3D-D336B9D3501B}" destId="{3118EBC6-F0F3-4926-ABCD-6F4F7C3D1559}" srcOrd="1" destOrd="0" parTransId="{63A2D24B-B3EB-4A1C-9987-E645A1AEB971}" sibTransId="{08DB1A31-E8DC-4065-B74F-AC2BB5A1AFAB}"/>
    <dgm:cxn modelId="{48050857-75C4-4EAF-98AF-07EC80DFA1AC}" type="presOf" srcId="{5246920E-D163-4CF5-BF55-721DDDA41CD1}" destId="{92688AF6-585A-408E-942B-60EF02BEEC66}" srcOrd="1" destOrd="0" presId="urn:microsoft.com/office/officeart/2005/8/layout/venn1"/>
    <dgm:cxn modelId="{9A95E589-F4CA-422D-98F6-EFE248FD2CD1}" type="presOf" srcId="{3118EBC6-F0F3-4926-ABCD-6F4F7C3D1559}" destId="{B60328B1-3A37-46A7-A1B9-25E877CD67A2}" srcOrd="0" destOrd="0" presId="urn:microsoft.com/office/officeart/2005/8/layout/venn1"/>
    <dgm:cxn modelId="{89BBCBB8-3912-4BE4-AD46-F9E9BA9564B5}" srcId="{BBBA3710-3046-4E1E-9D3D-D336B9D3501B}" destId="{A1AE14D6-D723-4D12-8A09-153A4C2851EF}" srcOrd="0" destOrd="0" parTransId="{CB08D64F-B1D1-4642-BF92-56860C99FDAD}" sibTransId="{75A4C4FE-85ED-4177-91D2-9EB75279A033}"/>
    <dgm:cxn modelId="{FC174ABE-1B61-461D-90AF-CB582873D927}" type="presOf" srcId="{A1AE14D6-D723-4D12-8A09-153A4C2851EF}" destId="{12E9D46B-5CA4-4F12-98F1-5D6BC38EBE73}" srcOrd="0" destOrd="0" presId="urn:microsoft.com/office/officeart/2005/8/layout/venn1"/>
    <dgm:cxn modelId="{6723B7C9-A02B-4E50-894F-B29436BAADF8}" srcId="{BBBA3710-3046-4E1E-9D3D-D336B9D3501B}" destId="{5246920E-D163-4CF5-BF55-721DDDA41CD1}" srcOrd="2" destOrd="0" parTransId="{9CC0BB1B-2AA0-424E-9695-18B8C5D1DB03}" sibTransId="{F9D5B375-9145-4DAF-915F-F120139EC734}"/>
    <dgm:cxn modelId="{2FB62C26-A7A0-4B28-95F4-3A0E6E67A585}" type="presParOf" srcId="{E7D5986F-2471-47BA-9641-825AF20D2CDC}" destId="{12E9D46B-5CA4-4F12-98F1-5D6BC38EBE73}" srcOrd="0" destOrd="0" presId="urn:microsoft.com/office/officeart/2005/8/layout/venn1"/>
    <dgm:cxn modelId="{E83BF0C0-7384-47FC-8D19-5425DFE6D37E}" type="presParOf" srcId="{E7D5986F-2471-47BA-9641-825AF20D2CDC}" destId="{F91F96D7-FB96-4C9C-82C2-C17979D33A5F}" srcOrd="1" destOrd="0" presId="urn:microsoft.com/office/officeart/2005/8/layout/venn1"/>
    <dgm:cxn modelId="{6DEE7A61-3181-47B5-8BAC-1CE49D33B370}" type="presParOf" srcId="{E7D5986F-2471-47BA-9641-825AF20D2CDC}" destId="{B60328B1-3A37-46A7-A1B9-25E877CD67A2}" srcOrd="2" destOrd="0" presId="urn:microsoft.com/office/officeart/2005/8/layout/venn1"/>
    <dgm:cxn modelId="{F0574C30-51E3-4DD1-9962-ECC41BF71138}" type="presParOf" srcId="{E7D5986F-2471-47BA-9641-825AF20D2CDC}" destId="{3EA0CCDB-18D6-4AC4-AAD5-EE092555CF3D}" srcOrd="3" destOrd="0" presId="urn:microsoft.com/office/officeart/2005/8/layout/venn1"/>
    <dgm:cxn modelId="{7AA00004-C621-4685-A8FA-BB34B0945595}" type="presParOf" srcId="{E7D5986F-2471-47BA-9641-825AF20D2CDC}" destId="{76006563-4722-4287-AAEB-C8299FD67B9D}" srcOrd="4" destOrd="0" presId="urn:microsoft.com/office/officeart/2005/8/layout/venn1"/>
    <dgm:cxn modelId="{EC115224-C2A1-4AB0-8309-853635BD9688}" type="presParOf" srcId="{E7D5986F-2471-47BA-9641-825AF20D2CDC}" destId="{92688AF6-585A-408E-942B-60EF02BEEC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EED93A-7162-4B3F-9F94-74565B0404DA}" type="doc">
      <dgm:prSet loTypeId="urn:microsoft.com/office/officeart/2005/8/layout/default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804117-C479-412A-A167-741321BFFA98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</a:rPr>
            <a:t>Використання робочих </a:t>
          </a:r>
        </a:p>
        <a:p>
          <a:r>
            <a:rPr lang="uk-UA" altLang="uk-UA" sz="1600" b="1" dirty="0">
              <a:solidFill>
                <a:schemeClr val="tx1"/>
              </a:solidFill>
            </a:rPr>
            <a:t>зошитів при проведенні </a:t>
          </a:r>
        </a:p>
        <a:p>
          <a:r>
            <a:rPr lang="uk-UA" altLang="uk-UA" sz="1600" b="1" dirty="0">
              <a:solidFill>
                <a:schemeClr val="tx1"/>
              </a:solidFill>
            </a:rPr>
            <a:t>практичних робіт</a:t>
          </a:r>
          <a:endParaRPr lang="ru-RU" sz="1600" b="1" dirty="0">
            <a:solidFill>
              <a:schemeClr val="tx1"/>
            </a:solidFill>
          </a:endParaRPr>
        </a:p>
      </dgm:t>
    </dgm:pt>
    <dgm:pt modelId="{70DDF2F7-BBD6-420A-BF8D-C30A99A36CFB}" type="parTrans" cxnId="{FA68D084-190E-4234-9001-3080E0D8B9F5}">
      <dgm:prSet/>
      <dgm:spPr/>
      <dgm:t>
        <a:bodyPr/>
        <a:lstStyle/>
        <a:p>
          <a:endParaRPr lang="ru-RU"/>
        </a:p>
      </dgm:t>
    </dgm:pt>
    <dgm:pt modelId="{B98075F4-4EF6-41AD-B1FB-B829092C8D0A}" type="sibTrans" cxnId="{FA68D084-190E-4234-9001-3080E0D8B9F5}">
      <dgm:prSet/>
      <dgm:spPr/>
      <dgm:t>
        <a:bodyPr/>
        <a:lstStyle/>
        <a:p>
          <a:endParaRPr lang="ru-RU"/>
        </a:p>
      </dgm:t>
    </dgm:pt>
    <dgm:pt modelId="{70DCD4D1-6BB6-4568-BBB9-DE4394CF21B5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</a:rPr>
            <a:t>Розробка нових </a:t>
          </a:r>
        </a:p>
        <a:p>
          <a:r>
            <a:rPr lang="uk-UA" altLang="uk-UA" sz="1600" b="1" dirty="0">
              <a:solidFill>
                <a:schemeClr val="tx1"/>
              </a:solidFill>
            </a:rPr>
            <a:t>форм </a:t>
          </a:r>
        </a:p>
        <a:p>
          <a:r>
            <a:rPr lang="uk-UA" altLang="uk-UA" sz="1600" b="1" dirty="0">
              <a:solidFill>
                <a:schemeClr val="tx1"/>
              </a:solidFill>
            </a:rPr>
            <a:t>проведення уроків</a:t>
          </a:r>
          <a:endParaRPr lang="ru-RU" sz="1600" b="1" dirty="0">
            <a:solidFill>
              <a:schemeClr val="tx1"/>
            </a:solidFill>
          </a:endParaRPr>
        </a:p>
      </dgm:t>
    </dgm:pt>
    <dgm:pt modelId="{E3085F8B-D26F-47CF-8CAA-3E462262F6D4}" type="parTrans" cxnId="{FA84627A-646E-4D4A-93DB-1D261B048935}">
      <dgm:prSet/>
      <dgm:spPr/>
      <dgm:t>
        <a:bodyPr/>
        <a:lstStyle/>
        <a:p>
          <a:endParaRPr lang="ru-RU"/>
        </a:p>
      </dgm:t>
    </dgm:pt>
    <dgm:pt modelId="{3A5E8072-DF4D-4233-B286-882C41061F85}" type="sibTrans" cxnId="{FA84627A-646E-4D4A-93DB-1D261B048935}">
      <dgm:prSet/>
      <dgm:spPr/>
      <dgm:t>
        <a:bodyPr/>
        <a:lstStyle/>
        <a:p>
          <a:endParaRPr lang="ru-RU"/>
        </a:p>
      </dgm:t>
    </dgm:pt>
    <dgm:pt modelId="{1BF4116D-CB18-4A16-8F97-792FC721F98A}">
      <dgm:prSet phldrT="[Текст]" custT="1"/>
      <dgm:spPr/>
      <dgm:t>
        <a:bodyPr/>
        <a:lstStyle/>
        <a:p>
          <a:pPr algn="ctr"/>
          <a:r>
            <a:rPr lang="uk-UA" altLang="uk-UA" sz="1600" b="1" dirty="0">
              <a:solidFill>
                <a:schemeClr val="tx1"/>
              </a:solidFill>
            </a:rPr>
            <a:t>Статті в інформаційно-</a:t>
          </a:r>
        </a:p>
        <a:p>
          <a:pPr algn="ctr"/>
          <a:r>
            <a:rPr lang="uk-UA" altLang="uk-UA" sz="1600" b="1" dirty="0">
              <a:solidFill>
                <a:schemeClr val="tx1"/>
              </a:solidFill>
            </a:rPr>
            <a:t>методичний </a:t>
          </a:r>
        </a:p>
        <a:p>
          <a:pPr algn="ctr"/>
          <a:r>
            <a:rPr lang="uk-UA" altLang="uk-UA" sz="1600" b="1" dirty="0">
              <a:solidFill>
                <a:schemeClr val="tx1"/>
              </a:solidFill>
            </a:rPr>
            <a:t>збірник “</a:t>
          </a:r>
          <a:r>
            <a:rPr lang="en-US" altLang="uk-UA" sz="1600" b="1" dirty="0">
              <a:solidFill>
                <a:schemeClr val="tx1"/>
              </a:solidFill>
            </a:rPr>
            <a:t> </a:t>
          </a:r>
          <a:r>
            <a:rPr lang="uk-UA" altLang="uk-UA" sz="1600" b="1" dirty="0">
              <a:solidFill>
                <a:schemeClr val="tx1"/>
              </a:solidFill>
            </a:rPr>
            <a:t>Вісник</a:t>
          </a:r>
          <a:r>
            <a:rPr lang="en-US" altLang="uk-UA" sz="1600" b="1" dirty="0">
              <a:solidFill>
                <a:schemeClr val="tx1"/>
              </a:solidFill>
            </a:rPr>
            <a:t> </a:t>
          </a:r>
          <a:r>
            <a:rPr lang="uk-UA" altLang="uk-UA" sz="1600" b="1" dirty="0">
              <a:solidFill>
                <a:schemeClr val="tx1"/>
              </a:solidFill>
            </a:rPr>
            <a:t>”,</a:t>
          </a:r>
          <a:r>
            <a:rPr lang="uk-UA" altLang="uk-UA" sz="1600" b="1" dirty="0">
              <a:solidFill>
                <a:schemeClr val="tx1"/>
              </a:solidFill>
              <a:latin typeface="Arial" charset="0"/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E55DFA84-7192-416E-BBB1-FAFBE49D1866}" type="parTrans" cxnId="{B1191268-74BD-4C30-A173-553ACA7E360A}">
      <dgm:prSet/>
      <dgm:spPr/>
      <dgm:t>
        <a:bodyPr/>
        <a:lstStyle/>
        <a:p>
          <a:endParaRPr lang="ru-RU"/>
        </a:p>
      </dgm:t>
    </dgm:pt>
    <dgm:pt modelId="{82187A88-C495-4EDF-8DA2-AC99CF3E30AD}" type="sibTrans" cxnId="{B1191268-74BD-4C30-A173-553ACA7E360A}">
      <dgm:prSet/>
      <dgm:spPr/>
      <dgm:t>
        <a:bodyPr/>
        <a:lstStyle/>
        <a:p>
          <a:endParaRPr lang="ru-RU"/>
        </a:p>
      </dgm:t>
    </dgm:pt>
    <dgm:pt modelId="{29C7024A-7867-48E9-ACAB-2D6331341213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</a:rPr>
            <a:t>Написання</a:t>
          </a:r>
          <a:endParaRPr lang="en-US" altLang="uk-UA" sz="1600" b="1" dirty="0">
            <a:solidFill>
              <a:schemeClr val="tx1"/>
            </a:solidFill>
          </a:endParaRPr>
        </a:p>
        <a:p>
          <a:r>
            <a:rPr lang="uk-UA" altLang="uk-UA" sz="1600" b="1" dirty="0">
              <a:solidFill>
                <a:schemeClr val="tx1"/>
              </a:solidFill>
            </a:rPr>
            <a:t>методичних </a:t>
          </a:r>
        </a:p>
        <a:p>
          <a:r>
            <a:rPr lang="uk-UA" altLang="uk-UA" sz="1600" b="1" dirty="0">
              <a:solidFill>
                <a:schemeClr val="tx1"/>
              </a:solidFill>
            </a:rPr>
            <a:t>розробок</a:t>
          </a:r>
          <a:endParaRPr lang="ru-RU" sz="1600" b="1" dirty="0">
            <a:solidFill>
              <a:schemeClr val="tx1"/>
            </a:solidFill>
          </a:endParaRPr>
        </a:p>
      </dgm:t>
    </dgm:pt>
    <dgm:pt modelId="{FE687E3D-2A4A-44E8-BE4E-F021F2CEDC55}" type="parTrans" cxnId="{5471FE99-7F04-4F55-B6B1-17A0660068E8}">
      <dgm:prSet/>
      <dgm:spPr/>
      <dgm:t>
        <a:bodyPr/>
        <a:lstStyle/>
        <a:p>
          <a:endParaRPr lang="ru-RU"/>
        </a:p>
      </dgm:t>
    </dgm:pt>
    <dgm:pt modelId="{7470AC96-5728-49F9-B309-0681210D1B8F}" type="sibTrans" cxnId="{5471FE99-7F04-4F55-B6B1-17A0660068E8}">
      <dgm:prSet/>
      <dgm:spPr/>
      <dgm:t>
        <a:bodyPr/>
        <a:lstStyle/>
        <a:p>
          <a:endParaRPr lang="ru-RU"/>
        </a:p>
      </dgm:t>
    </dgm:pt>
    <dgm:pt modelId="{6DE5B7D4-50F4-427C-9A39-B523C4B61C40}">
      <dgm:prSet phldrT="[Текст]" custT="1"/>
      <dgm:spPr/>
      <dgm:t>
        <a:bodyPr/>
        <a:lstStyle/>
        <a:p>
          <a:r>
            <a:rPr lang="uk-UA" altLang="uk-UA" sz="1600" b="1" dirty="0">
              <a:solidFill>
                <a:schemeClr val="tx1"/>
              </a:solidFill>
            </a:rPr>
            <a:t>Навчально-методичні </a:t>
          </a:r>
        </a:p>
        <a:p>
          <a:r>
            <a:rPr lang="uk-UA" altLang="uk-UA" sz="1600" b="1" dirty="0">
              <a:solidFill>
                <a:schemeClr val="tx1"/>
              </a:solidFill>
            </a:rPr>
            <a:t>посібники</a:t>
          </a:r>
          <a:endParaRPr lang="ru-RU" sz="1600" b="1" dirty="0">
            <a:solidFill>
              <a:schemeClr val="tx1"/>
            </a:solidFill>
          </a:endParaRPr>
        </a:p>
      </dgm:t>
    </dgm:pt>
    <dgm:pt modelId="{42639178-6110-4CA4-BDB1-31C9DE6AE90A}" type="parTrans" cxnId="{428B6DD9-ABC3-434D-8C31-7442442EADCB}">
      <dgm:prSet/>
      <dgm:spPr/>
      <dgm:t>
        <a:bodyPr/>
        <a:lstStyle/>
        <a:p>
          <a:endParaRPr lang="ru-RU"/>
        </a:p>
      </dgm:t>
    </dgm:pt>
    <dgm:pt modelId="{0BF80CAF-BA24-4B7C-9F47-871EB81F7EA0}" type="sibTrans" cxnId="{428B6DD9-ABC3-434D-8C31-7442442EADCB}">
      <dgm:prSet/>
      <dgm:spPr/>
      <dgm:t>
        <a:bodyPr/>
        <a:lstStyle/>
        <a:p>
          <a:endParaRPr lang="ru-RU"/>
        </a:p>
      </dgm:t>
    </dgm:pt>
    <dgm:pt modelId="{BFA7766B-A2F5-4F67-956E-023D3406A550}" type="pres">
      <dgm:prSet presAssocID="{BAEED93A-7162-4B3F-9F94-74565B0404DA}" presName="diagram" presStyleCnt="0">
        <dgm:presLayoutVars>
          <dgm:dir/>
          <dgm:resizeHandles val="exact"/>
        </dgm:presLayoutVars>
      </dgm:prSet>
      <dgm:spPr/>
    </dgm:pt>
    <dgm:pt modelId="{8BB26487-1128-435C-AAEA-DCA857678932}" type="pres">
      <dgm:prSet presAssocID="{94804117-C479-412A-A167-741321BFFA98}" presName="node" presStyleLbl="node1" presStyleIdx="0" presStyleCnt="5" custScaleX="157450">
        <dgm:presLayoutVars>
          <dgm:bulletEnabled val="1"/>
        </dgm:presLayoutVars>
      </dgm:prSet>
      <dgm:spPr/>
    </dgm:pt>
    <dgm:pt modelId="{32F00990-B39F-4260-94AF-D92F85F26BDB}" type="pres">
      <dgm:prSet presAssocID="{B98075F4-4EF6-41AD-B1FB-B829092C8D0A}" presName="sibTrans" presStyleCnt="0"/>
      <dgm:spPr/>
    </dgm:pt>
    <dgm:pt modelId="{63C217DE-1C8D-4E2E-8ECC-1801204DCFFE}" type="pres">
      <dgm:prSet presAssocID="{70DCD4D1-6BB6-4568-BBB9-DE4394CF21B5}" presName="node" presStyleLbl="node1" presStyleIdx="1" presStyleCnt="5" custScaleX="202754" custLinFactNeighborX="3868" custLinFactNeighborY="-3006">
        <dgm:presLayoutVars>
          <dgm:bulletEnabled val="1"/>
        </dgm:presLayoutVars>
      </dgm:prSet>
      <dgm:spPr/>
    </dgm:pt>
    <dgm:pt modelId="{3816E8D0-14FC-4E2D-8B01-CE2142C0E5A5}" type="pres">
      <dgm:prSet presAssocID="{3A5E8072-DF4D-4233-B286-882C41061F85}" presName="sibTrans" presStyleCnt="0"/>
      <dgm:spPr/>
    </dgm:pt>
    <dgm:pt modelId="{7A1E7281-CEB7-45FE-849C-813274BD94C8}" type="pres">
      <dgm:prSet presAssocID="{1BF4116D-CB18-4A16-8F97-792FC721F98A}" presName="node" presStyleLbl="node1" presStyleIdx="2" presStyleCnt="5" custScaleX="156399">
        <dgm:presLayoutVars>
          <dgm:bulletEnabled val="1"/>
        </dgm:presLayoutVars>
      </dgm:prSet>
      <dgm:spPr/>
    </dgm:pt>
    <dgm:pt modelId="{AE44247C-86CC-4ADC-8ED8-3A7659DFD027}" type="pres">
      <dgm:prSet presAssocID="{82187A88-C495-4EDF-8DA2-AC99CF3E30AD}" presName="sibTrans" presStyleCnt="0"/>
      <dgm:spPr/>
    </dgm:pt>
    <dgm:pt modelId="{31DB91E7-449F-4DC6-91F8-7D1EB52C28B0}" type="pres">
      <dgm:prSet presAssocID="{29C7024A-7867-48E9-ACAB-2D6331341213}" presName="node" presStyleLbl="node1" presStyleIdx="3" presStyleCnt="5" custScaleX="198479" custLinFactNeighborX="-1481" custLinFactNeighborY="3079">
        <dgm:presLayoutVars>
          <dgm:bulletEnabled val="1"/>
        </dgm:presLayoutVars>
      </dgm:prSet>
      <dgm:spPr/>
    </dgm:pt>
    <dgm:pt modelId="{5C4E6C35-4F79-4A00-8C14-CE4DD63D186F}" type="pres">
      <dgm:prSet presAssocID="{7470AC96-5728-49F9-B309-0681210D1B8F}" presName="sibTrans" presStyleCnt="0"/>
      <dgm:spPr/>
    </dgm:pt>
    <dgm:pt modelId="{5BBEB70C-77CF-40F4-AB26-7648EF1FF8AA}" type="pres">
      <dgm:prSet presAssocID="{6DE5B7D4-50F4-427C-9A39-B523C4B61C40}" presName="node" presStyleLbl="node1" presStyleIdx="4" presStyleCnt="5" custScaleX="213787" custScaleY="131465" custLinFactNeighborX="-23306" custLinFactNeighborY="19389">
        <dgm:presLayoutVars>
          <dgm:bulletEnabled val="1"/>
        </dgm:presLayoutVars>
      </dgm:prSet>
      <dgm:spPr/>
    </dgm:pt>
  </dgm:ptLst>
  <dgm:cxnLst>
    <dgm:cxn modelId="{730C8301-E12A-4B95-AECA-D56FDAACED11}" type="presOf" srcId="{1BF4116D-CB18-4A16-8F97-792FC721F98A}" destId="{7A1E7281-CEB7-45FE-849C-813274BD94C8}" srcOrd="0" destOrd="0" presId="urn:microsoft.com/office/officeart/2005/8/layout/default#1"/>
    <dgm:cxn modelId="{0831AC2F-47AC-4AF0-B32B-9F4093BDEDF6}" type="presOf" srcId="{6DE5B7D4-50F4-427C-9A39-B523C4B61C40}" destId="{5BBEB70C-77CF-40F4-AB26-7648EF1FF8AA}" srcOrd="0" destOrd="0" presId="urn:microsoft.com/office/officeart/2005/8/layout/default#1"/>
    <dgm:cxn modelId="{97F50D40-1C0B-4A00-B1B7-48AB1B606D74}" type="presOf" srcId="{94804117-C479-412A-A167-741321BFFA98}" destId="{8BB26487-1128-435C-AAEA-DCA857678932}" srcOrd="0" destOrd="0" presId="urn:microsoft.com/office/officeart/2005/8/layout/default#1"/>
    <dgm:cxn modelId="{B1191268-74BD-4C30-A173-553ACA7E360A}" srcId="{BAEED93A-7162-4B3F-9F94-74565B0404DA}" destId="{1BF4116D-CB18-4A16-8F97-792FC721F98A}" srcOrd="2" destOrd="0" parTransId="{E55DFA84-7192-416E-BBB1-FAFBE49D1866}" sibTransId="{82187A88-C495-4EDF-8DA2-AC99CF3E30AD}"/>
    <dgm:cxn modelId="{07075B6B-4875-41F4-9BAE-55DA30FC40C5}" type="presOf" srcId="{BAEED93A-7162-4B3F-9F94-74565B0404DA}" destId="{BFA7766B-A2F5-4F67-956E-023D3406A550}" srcOrd="0" destOrd="0" presId="urn:microsoft.com/office/officeart/2005/8/layout/default#1"/>
    <dgm:cxn modelId="{FA84627A-646E-4D4A-93DB-1D261B048935}" srcId="{BAEED93A-7162-4B3F-9F94-74565B0404DA}" destId="{70DCD4D1-6BB6-4568-BBB9-DE4394CF21B5}" srcOrd="1" destOrd="0" parTransId="{E3085F8B-D26F-47CF-8CAA-3E462262F6D4}" sibTransId="{3A5E8072-DF4D-4233-B286-882C41061F85}"/>
    <dgm:cxn modelId="{FA68D084-190E-4234-9001-3080E0D8B9F5}" srcId="{BAEED93A-7162-4B3F-9F94-74565B0404DA}" destId="{94804117-C479-412A-A167-741321BFFA98}" srcOrd="0" destOrd="0" parTransId="{70DDF2F7-BBD6-420A-BF8D-C30A99A36CFB}" sibTransId="{B98075F4-4EF6-41AD-B1FB-B829092C8D0A}"/>
    <dgm:cxn modelId="{5471FE99-7F04-4F55-B6B1-17A0660068E8}" srcId="{BAEED93A-7162-4B3F-9F94-74565B0404DA}" destId="{29C7024A-7867-48E9-ACAB-2D6331341213}" srcOrd="3" destOrd="0" parTransId="{FE687E3D-2A4A-44E8-BE4E-F021F2CEDC55}" sibTransId="{7470AC96-5728-49F9-B309-0681210D1B8F}"/>
    <dgm:cxn modelId="{695FE3A7-015A-4EA7-8F6D-6019480C2F88}" type="presOf" srcId="{29C7024A-7867-48E9-ACAB-2D6331341213}" destId="{31DB91E7-449F-4DC6-91F8-7D1EB52C28B0}" srcOrd="0" destOrd="0" presId="urn:microsoft.com/office/officeart/2005/8/layout/default#1"/>
    <dgm:cxn modelId="{404244C0-B0C4-4F80-90C1-4354176A104D}" type="presOf" srcId="{70DCD4D1-6BB6-4568-BBB9-DE4394CF21B5}" destId="{63C217DE-1C8D-4E2E-8ECC-1801204DCFFE}" srcOrd="0" destOrd="0" presId="urn:microsoft.com/office/officeart/2005/8/layout/default#1"/>
    <dgm:cxn modelId="{428B6DD9-ABC3-434D-8C31-7442442EADCB}" srcId="{BAEED93A-7162-4B3F-9F94-74565B0404DA}" destId="{6DE5B7D4-50F4-427C-9A39-B523C4B61C40}" srcOrd="4" destOrd="0" parTransId="{42639178-6110-4CA4-BDB1-31C9DE6AE90A}" sibTransId="{0BF80CAF-BA24-4B7C-9F47-871EB81F7EA0}"/>
    <dgm:cxn modelId="{BCF8AE0B-5A41-400F-8AF5-EB06ABA702A8}" type="presParOf" srcId="{BFA7766B-A2F5-4F67-956E-023D3406A550}" destId="{8BB26487-1128-435C-AAEA-DCA857678932}" srcOrd="0" destOrd="0" presId="urn:microsoft.com/office/officeart/2005/8/layout/default#1"/>
    <dgm:cxn modelId="{E6EFA8D6-5D5B-4EAC-A379-C95107AB6B05}" type="presParOf" srcId="{BFA7766B-A2F5-4F67-956E-023D3406A550}" destId="{32F00990-B39F-4260-94AF-D92F85F26BDB}" srcOrd="1" destOrd="0" presId="urn:microsoft.com/office/officeart/2005/8/layout/default#1"/>
    <dgm:cxn modelId="{6169E5DC-2803-41FE-A06F-0711E41CC1E3}" type="presParOf" srcId="{BFA7766B-A2F5-4F67-956E-023D3406A550}" destId="{63C217DE-1C8D-4E2E-8ECC-1801204DCFFE}" srcOrd="2" destOrd="0" presId="urn:microsoft.com/office/officeart/2005/8/layout/default#1"/>
    <dgm:cxn modelId="{3BBC1C70-298F-44D4-BA64-0EE035CCC1E0}" type="presParOf" srcId="{BFA7766B-A2F5-4F67-956E-023D3406A550}" destId="{3816E8D0-14FC-4E2D-8B01-CE2142C0E5A5}" srcOrd="3" destOrd="0" presId="urn:microsoft.com/office/officeart/2005/8/layout/default#1"/>
    <dgm:cxn modelId="{8DA87DF7-6898-444B-8833-8360A4F20C22}" type="presParOf" srcId="{BFA7766B-A2F5-4F67-956E-023D3406A550}" destId="{7A1E7281-CEB7-45FE-849C-813274BD94C8}" srcOrd="4" destOrd="0" presId="urn:microsoft.com/office/officeart/2005/8/layout/default#1"/>
    <dgm:cxn modelId="{E01745FC-F749-4931-8CDB-A795919C2971}" type="presParOf" srcId="{BFA7766B-A2F5-4F67-956E-023D3406A550}" destId="{AE44247C-86CC-4ADC-8ED8-3A7659DFD027}" srcOrd="5" destOrd="0" presId="urn:microsoft.com/office/officeart/2005/8/layout/default#1"/>
    <dgm:cxn modelId="{9DA8BFC9-637E-420F-8153-48192CB11CED}" type="presParOf" srcId="{BFA7766B-A2F5-4F67-956E-023D3406A550}" destId="{31DB91E7-449F-4DC6-91F8-7D1EB52C28B0}" srcOrd="6" destOrd="0" presId="urn:microsoft.com/office/officeart/2005/8/layout/default#1"/>
    <dgm:cxn modelId="{D3C55517-28AD-4196-BEDD-9F966BACB51A}" type="presParOf" srcId="{BFA7766B-A2F5-4F67-956E-023D3406A550}" destId="{5C4E6C35-4F79-4A00-8C14-CE4DD63D186F}" srcOrd="7" destOrd="0" presId="urn:microsoft.com/office/officeart/2005/8/layout/default#1"/>
    <dgm:cxn modelId="{5FFE6E6B-A099-42B9-8A5B-FB5336C4A504}" type="presParOf" srcId="{BFA7766B-A2F5-4F67-956E-023D3406A550}" destId="{5BBEB70C-77CF-40F4-AB26-7648EF1FF8A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7DFD-2028-465C-88AD-6A07F4B4E701}">
      <dsp:nvSpPr>
        <dsp:cNvPr id="0" name=""/>
        <dsp:cNvSpPr/>
      </dsp:nvSpPr>
      <dsp:spPr>
        <a:xfrm>
          <a:off x="0" y="1896"/>
          <a:ext cx="5400600" cy="9845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Основні завдання та напрямки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роботи методичної комісії</a:t>
          </a:r>
        </a:p>
      </dsp:txBody>
      <dsp:txXfrm>
        <a:off x="48063" y="49959"/>
        <a:ext cx="5304474" cy="888456"/>
      </dsp:txXfrm>
    </dsp:sp>
    <dsp:sp modelId="{2DDF5F91-9BAD-4836-86E8-04AFE688AC9F}">
      <dsp:nvSpPr>
        <dsp:cNvPr id="0" name=""/>
        <dsp:cNvSpPr/>
      </dsp:nvSpPr>
      <dsp:spPr>
        <a:xfrm>
          <a:off x="0" y="986479"/>
          <a:ext cx="5400600" cy="81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400" kern="1200" dirty="0"/>
        </a:p>
      </dsp:txBody>
      <dsp:txXfrm>
        <a:off x="0" y="986479"/>
        <a:ext cx="5400600" cy="81021"/>
      </dsp:txXfrm>
    </dsp:sp>
    <dsp:sp modelId="{F217C572-57EA-4B96-ADC2-823744F77A0C}">
      <dsp:nvSpPr>
        <dsp:cNvPr id="0" name=""/>
        <dsp:cNvSpPr/>
      </dsp:nvSpPr>
      <dsp:spPr>
        <a:xfrm>
          <a:off x="0" y="1067500"/>
          <a:ext cx="5400600" cy="984582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1.Розробка електронного комплексно-методичного забезпечення з професії продавець</a:t>
          </a:r>
        </a:p>
      </dsp:txBody>
      <dsp:txXfrm>
        <a:off x="48063" y="1115563"/>
        <a:ext cx="5304474" cy="888456"/>
      </dsp:txXfrm>
    </dsp:sp>
    <dsp:sp modelId="{AE1C20C6-67FA-4C5F-B67C-CC5BC9E07B03}">
      <dsp:nvSpPr>
        <dsp:cNvPr id="0" name=""/>
        <dsp:cNvSpPr/>
      </dsp:nvSpPr>
      <dsp:spPr>
        <a:xfrm>
          <a:off x="0" y="2066173"/>
          <a:ext cx="5400600" cy="984582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2.Розвиток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ключових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компетенцій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учнів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шляхом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удосконалення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навчально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–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виробничого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та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виховного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процесу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на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інноваційній</a:t>
          </a:r>
          <a:r>
            <a:rPr lang="ru-RU" sz="18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accent3">
                  <a:lumMod val="50000"/>
                </a:schemeClr>
              </a:solidFill>
            </a:rPr>
            <a:t>основі</a:t>
          </a:r>
          <a:endParaRPr lang="uk-UA" sz="1800" kern="1200" dirty="0">
            <a:solidFill>
              <a:schemeClr val="accent3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 dirty="0"/>
        </a:p>
      </dsp:txBody>
      <dsp:txXfrm>
        <a:off x="48063" y="2114236"/>
        <a:ext cx="5304474" cy="888456"/>
      </dsp:txXfrm>
    </dsp:sp>
    <dsp:sp modelId="{89F99AA7-A88A-4127-89C8-67E115A571E4}">
      <dsp:nvSpPr>
        <dsp:cNvPr id="0" name=""/>
        <dsp:cNvSpPr/>
      </dsp:nvSpPr>
      <dsp:spPr>
        <a:xfrm>
          <a:off x="0" y="3065559"/>
          <a:ext cx="5400600" cy="984582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uk-UA" sz="2400" kern="12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  <a:r>
            <a:rPr lang="uk-UA" sz="1800" kern="12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Створення електронної навчальної літератури,презентацій, публікацій</a:t>
          </a:r>
        </a:p>
      </dsp:txBody>
      <dsp:txXfrm>
        <a:off x="48063" y="3113622"/>
        <a:ext cx="5304474" cy="888456"/>
      </dsp:txXfrm>
    </dsp:sp>
    <dsp:sp modelId="{A960A509-0900-4211-920F-8DFF4CC34996}">
      <dsp:nvSpPr>
        <dsp:cNvPr id="0" name=""/>
        <dsp:cNvSpPr/>
      </dsp:nvSpPr>
      <dsp:spPr>
        <a:xfrm>
          <a:off x="0" y="4063519"/>
          <a:ext cx="5400600" cy="984582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Активізація роботи з учнями, що виявляють підвищений інтерес </a:t>
          </a:r>
          <a:r>
            <a:rPr lang="ru-RU" sz="1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 </a:t>
          </a:r>
          <a:r>
            <a:rPr lang="ru-RU" sz="1400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вивчення</a:t>
          </a:r>
          <a:r>
            <a:rPr lang="ru-RU" sz="1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спецдисциплін</a:t>
          </a:r>
          <a:r>
            <a:rPr lang="ru-RU" sz="1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, з метою формування </a:t>
          </a:r>
          <a:r>
            <a:rPr lang="uk-UA" sz="1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інформаційно-комунікативних компетенцій</a:t>
          </a:r>
        </a:p>
      </dsp:txBody>
      <dsp:txXfrm>
        <a:off x="48063" y="4111582"/>
        <a:ext cx="5304474" cy="888456"/>
      </dsp:txXfrm>
    </dsp:sp>
    <dsp:sp modelId="{7B93384A-2BFF-486D-9387-D6F25BB8C370}">
      <dsp:nvSpPr>
        <dsp:cNvPr id="0" name=""/>
        <dsp:cNvSpPr/>
      </dsp:nvSpPr>
      <dsp:spPr>
        <a:xfrm>
          <a:off x="0" y="5062192"/>
          <a:ext cx="5400600" cy="98458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</a:t>
          </a:r>
          <a:r>
            <a:rPr lang="ru-RU" sz="1400" kern="12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Проведення</a:t>
          </a:r>
          <a:r>
            <a:rPr lang="ru-RU" sz="14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kern="12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сучасних</a:t>
          </a:r>
          <a:r>
            <a:rPr lang="ru-RU" sz="14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kern="12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уроків</a:t>
          </a:r>
          <a:r>
            <a:rPr lang="ru-RU" sz="14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 </a:t>
          </a:r>
          <a:r>
            <a:rPr lang="ru-RU" sz="1400" kern="12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використанням</a:t>
          </a:r>
          <a:r>
            <a:rPr lang="ru-RU" sz="14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kern="1200" dirty="0" err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комп’ютерних</a:t>
          </a:r>
          <a:r>
            <a:rPr lang="ru-RU" sz="14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технологій</a:t>
          </a:r>
          <a:endParaRPr lang="uk-UA" sz="1400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063" y="5110255"/>
        <a:ext cx="5304474" cy="88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D06E-59E1-41FD-B00C-43E7747F84ED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B47A4-E6F5-4D71-94A4-31C7E7B33798}">
      <dsp:nvSpPr>
        <dsp:cNvPr id="0" name=""/>
        <dsp:cNvSpPr/>
      </dsp:nvSpPr>
      <dsp:spPr>
        <a:xfrm>
          <a:off x="0" y="144011"/>
          <a:ext cx="426720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Використання Інтернет - ресурсів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50" b="1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672" y="188683"/>
        <a:ext cx="4177856" cy="825776"/>
      </dsp:txXfrm>
    </dsp:sp>
    <dsp:sp modelId="{4F4EAEB1-3388-4EC9-A40A-C0A74E62A12F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49B92-B23E-421E-9117-89B85D7D8E18}">
      <dsp:nvSpPr>
        <dsp:cNvPr id="0" name=""/>
        <dsp:cNvSpPr/>
      </dsp:nvSpPr>
      <dsp:spPr>
        <a:xfrm>
          <a:off x="182486" y="1368154"/>
          <a:ext cx="4267200" cy="9151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можливість використання програмного комп’ютерного забезпечення</a:t>
          </a:r>
        </a:p>
      </dsp:txBody>
      <dsp:txXfrm>
        <a:off x="227158" y="1412826"/>
        <a:ext cx="4177856" cy="825776"/>
      </dsp:txXfrm>
    </dsp:sp>
    <dsp:sp modelId="{05739490-FFB8-40F6-877C-EEBD7271501A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E87A7-28A6-4ADC-8127-D55B52B8B90D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Підвищення кваліфікації на короткострокових  </a:t>
          </a:r>
          <a:r>
            <a:rPr lang="uk-UA" sz="1400" b="1" kern="1200" dirty="0" err="1">
              <a:solidFill>
                <a:srgbClr val="FF0000"/>
              </a:solidFill>
            </a:rPr>
            <a:t>онлайн</a:t>
          </a:r>
          <a:r>
            <a:rPr lang="uk-UA" sz="1400" b="1" kern="1200" dirty="0">
              <a:solidFill>
                <a:srgbClr val="FF0000"/>
              </a:solidFill>
            </a:rPr>
            <a:t> – курсах у рамках Програми ЄС </a:t>
          </a:r>
          <a:r>
            <a:rPr lang="en-US" sz="1400" b="1" kern="1200" dirty="0">
              <a:solidFill>
                <a:srgbClr val="FF0000"/>
              </a:solidFill>
            </a:rPr>
            <a:t>EU</a:t>
          </a:r>
          <a:r>
            <a:rPr lang="uk-UA" sz="1400" b="1" kern="1200" dirty="0">
              <a:solidFill>
                <a:srgbClr val="FF0000"/>
              </a:solidFill>
            </a:rPr>
            <a:t>4</a:t>
          </a:r>
          <a:r>
            <a:rPr lang="en-US" sz="1400" b="1" kern="1200" dirty="0">
              <a:solidFill>
                <a:srgbClr val="FF0000"/>
              </a:solidFill>
            </a:rPr>
            <a:t>Skills</a:t>
          </a:r>
          <a:r>
            <a:rPr lang="uk-UA" sz="1400" b="1" kern="1200" dirty="0">
              <a:solidFill>
                <a:srgbClr val="FF0000"/>
              </a:solidFill>
            </a:rPr>
            <a:t> :</a:t>
          </a:r>
          <a:endParaRPr lang="uk-UA" sz="1400" b="1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FF05B-1BD9-4846-940D-63BE94D82C0A}">
      <dsp:nvSpPr>
        <dsp:cNvPr id="0" name=""/>
        <dsp:cNvSpPr/>
      </dsp:nvSpPr>
      <dsp:spPr>
        <a:xfrm>
          <a:off x="0" y="145065"/>
          <a:ext cx="6096000" cy="102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Запровадження інноваційних підходів до оновлення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змісту і форм організації навчально-виробничої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діяльності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50261" y="195326"/>
        <a:ext cx="5995478" cy="929078"/>
      </dsp:txXfrm>
    </dsp:sp>
    <dsp:sp modelId="{6EC7B3D4-77A2-4D48-84E7-8D8CA99B1848}">
      <dsp:nvSpPr>
        <dsp:cNvPr id="0" name=""/>
        <dsp:cNvSpPr/>
      </dsp:nvSpPr>
      <dsp:spPr>
        <a:xfrm>
          <a:off x="0" y="1174665"/>
          <a:ext cx="60960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1200" kern="1200" dirty="0"/>
        </a:p>
      </dsp:txBody>
      <dsp:txXfrm>
        <a:off x="0" y="1174665"/>
        <a:ext cx="6096000" cy="264960"/>
      </dsp:txXfrm>
    </dsp:sp>
    <dsp:sp modelId="{4A17918C-258F-4BFD-9DFB-3D3C7BC7A932}">
      <dsp:nvSpPr>
        <dsp:cNvPr id="0" name=""/>
        <dsp:cNvSpPr/>
      </dsp:nvSpPr>
      <dsp:spPr>
        <a:xfrm>
          <a:off x="0" y="1439625"/>
          <a:ext cx="6096000" cy="1029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Внесення змін до комплексно-методичного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забезпечення теоретичних дисциплін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і виробничого навчання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50261" y="1489886"/>
        <a:ext cx="5995478" cy="929078"/>
      </dsp:txXfrm>
    </dsp:sp>
    <dsp:sp modelId="{D3310FC0-21F7-44A7-9545-603919802D14}">
      <dsp:nvSpPr>
        <dsp:cNvPr id="0" name=""/>
        <dsp:cNvSpPr/>
      </dsp:nvSpPr>
      <dsp:spPr>
        <a:xfrm>
          <a:off x="0" y="2469225"/>
          <a:ext cx="60960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1200" kern="1200" dirty="0"/>
        </a:p>
      </dsp:txBody>
      <dsp:txXfrm>
        <a:off x="0" y="2469225"/>
        <a:ext cx="6096000" cy="264960"/>
      </dsp:txXfrm>
    </dsp:sp>
    <dsp:sp modelId="{0D178EB0-47F7-48D4-A600-391DDB349C09}">
      <dsp:nvSpPr>
        <dsp:cNvPr id="0" name=""/>
        <dsp:cNvSpPr/>
      </dsp:nvSpPr>
      <dsp:spPr>
        <a:xfrm>
          <a:off x="0" y="2734185"/>
          <a:ext cx="6096000" cy="1029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Узагальнення та впровадження в роботу викладачів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та майстрів в/н кращого досвіду навчання на основі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нових педагогічних та виробничих технологій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50261" y="2784446"/>
        <a:ext cx="5995478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FF05B-1BD9-4846-940D-63BE94D82C0A}">
      <dsp:nvSpPr>
        <dsp:cNvPr id="0" name=""/>
        <dsp:cNvSpPr/>
      </dsp:nvSpPr>
      <dsp:spPr>
        <a:xfrm>
          <a:off x="0" y="1339"/>
          <a:ext cx="6096000" cy="12475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Підвищення педагогічної майстерності та професійної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компетентності педагогічних працівників шляхом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самоосвіти.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60901" y="62240"/>
        <a:ext cx="5974198" cy="1125756"/>
      </dsp:txXfrm>
    </dsp:sp>
    <dsp:sp modelId="{6EC7B3D4-77A2-4D48-84E7-8D8CA99B1848}">
      <dsp:nvSpPr>
        <dsp:cNvPr id="0" name=""/>
        <dsp:cNvSpPr/>
      </dsp:nvSpPr>
      <dsp:spPr>
        <a:xfrm>
          <a:off x="0" y="1248897"/>
          <a:ext cx="6096000" cy="8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400" kern="1200" dirty="0"/>
        </a:p>
      </dsp:txBody>
      <dsp:txXfrm>
        <a:off x="0" y="1248897"/>
        <a:ext cx="6096000" cy="81748"/>
      </dsp:txXfrm>
    </dsp:sp>
    <dsp:sp modelId="{4A17918C-258F-4BFD-9DFB-3D3C7BC7A932}">
      <dsp:nvSpPr>
        <dsp:cNvPr id="0" name=""/>
        <dsp:cNvSpPr/>
      </dsp:nvSpPr>
      <dsp:spPr>
        <a:xfrm>
          <a:off x="0" y="1330646"/>
          <a:ext cx="6096000" cy="124755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Напрацювання головами та членами методичної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комісії позитивного досвіду з організації роботи над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реалізацією ЄМП.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60901" y="1391547"/>
        <a:ext cx="5974198" cy="1125756"/>
      </dsp:txXfrm>
    </dsp:sp>
    <dsp:sp modelId="{D3310FC0-21F7-44A7-9545-603919802D14}">
      <dsp:nvSpPr>
        <dsp:cNvPr id="0" name=""/>
        <dsp:cNvSpPr/>
      </dsp:nvSpPr>
      <dsp:spPr>
        <a:xfrm>
          <a:off x="0" y="2578204"/>
          <a:ext cx="6096000" cy="8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400" kern="1200" dirty="0"/>
        </a:p>
      </dsp:txBody>
      <dsp:txXfrm>
        <a:off x="0" y="2578204"/>
        <a:ext cx="6096000" cy="81748"/>
      </dsp:txXfrm>
    </dsp:sp>
    <dsp:sp modelId="{0D178EB0-47F7-48D4-A600-391DDB349C09}">
      <dsp:nvSpPr>
        <dsp:cNvPr id="0" name=""/>
        <dsp:cNvSpPr/>
      </dsp:nvSpPr>
      <dsp:spPr>
        <a:xfrm>
          <a:off x="0" y="2659953"/>
          <a:ext cx="6096000" cy="124755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Курси підвищення кваліфікації, стажування на підприємствах, школа професійної майстерності, школа молодого фахівця, курси за програмою “Інтел. Навчання для майбутнього”.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60901" y="2720854"/>
        <a:ext cx="5974198" cy="1125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BAA2B-6A4C-445D-908A-9494BDD0057D}">
      <dsp:nvSpPr>
        <dsp:cNvPr id="0" name=""/>
        <dsp:cNvSpPr/>
      </dsp:nvSpPr>
      <dsp:spPr>
        <a:xfrm>
          <a:off x="0" y="3278"/>
          <a:ext cx="6096000" cy="817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Розвиток критичного мислення учнів через систему нестандартних уроків</a:t>
          </a:r>
        </a:p>
      </dsp:txBody>
      <dsp:txXfrm>
        <a:off x="39930" y="43208"/>
        <a:ext cx="6016140" cy="738119"/>
      </dsp:txXfrm>
    </dsp:sp>
    <dsp:sp modelId="{3A423803-AB98-4A81-B4A1-0822921F9DFB}">
      <dsp:nvSpPr>
        <dsp:cNvPr id="0" name=""/>
        <dsp:cNvSpPr/>
      </dsp:nvSpPr>
      <dsp:spPr>
        <a:xfrm>
          <a:off x="0" y="694012"/>
          <a:ext cx="6096000" cy="8179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«Розвиток ключових </a:t>
          </a:r>
          <a:r>
            <a:rPr lang="uk-UA" sz="12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компетентностей</a:t>
          </a:r>
          <a:r>
            <a:rPr lang="uk-UA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учнів, підвищення рівня їх </a:t>
          </a:r>
          <a:r>
            <a:rPr lang="uk-UA" sz="12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адаптапції</a:t>
          </a:r>
          <a:r>
            <a:rPr lang="uk-UA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шляхом удосконалення </a:t>
          </a:r>
          <a:r>
            <a:rPr lang="uk-UA" sz="12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навчально</a:t>
          </a:r>
          <a:r>
            <a:rPr lang="uk-UA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виробничого та виховного процесу на інноваційній основі»</a:t>
          </a:r>
        </a:p>
      </dsp:txBody>
      <dsp:txXfrm>
        <a:off x="39930" y="733942"/>
        <a:ext cx="6016140" cy="738119"/>
      </dsp:txXfrm>
    </dsp:sp>
    <dsp:sp modelId="{4A17918C-258F-4BFD-9DFB-3D3C7BC7A932}">
      <dsp:nvSpPr>
        <dsp:cNvPr id="0" name=""/>
        <dsp:cNvSpPr/>
      </dsp:nvSpPr>
      <dsp:spPr>
        <a:xfrm>
          <a:off x="0" y="1662192"/>
          <a:ext cx="6096000" cy="8179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Напрацювання членами методичної  комісії</a:t>
          </a:r>
        </a:p>
      </dsp:txBody>
      <dsp:txXfrm>
        <a:off x="39930" y="1702122"/>
        <a:ext cx="6016140" cy="738119"/>
      </dsp:txXfrm>
    </dsp:sp>
    <dsp:sp modelId="{D3310FC0-21F7-44A7-9545-603919802D14}">
      <dsp:nvSpPr>
        <dsp:cNvPr id="0" name=""/>
        <dsp:cNvSpPr/>
      </dsp:nvSpPr>
      <dsp:spPr>
        <a:xfrm>
          <a:off x="0" y="2480171"/>
          <a:ext cx="6096000" cy="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400" kern="1200" dirty="0"/>
        </a:p>
      </dsp:txBody>
      <dsp:txXfrm>
        <a:off x="0" y="2480171"/>
        <a:ext cx="6096000" cy="65997"/>
      </dsp:txXfrm>
    </dsp:sp>
    <dsp:sp modelId="{58590F8D-3FD0-4876-9930-6C8B7B77BE24}">
      <dsp:nvSpPr>
        <dsp:cNvPr id="0" name=""/>
        <dsp:cNvSpPr/>
      </dsp:nvSpPr>
      <dsp:spPr>
        <a:xfrm>
          <a:off x="0" y="2546168"/>
          <a:ext cx="6096000" cy="8179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Формування правового статусу особистості, правової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свідомості і правової культури учнів на уроках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  <a:latin typeface="Georgia" pitchFamily="18" charset="0"/>
            </a:rPr>
            <a:t>з основ правових знань.</a:t>
          </a:r>
          <a:endParaRPr lang="uk-UA" sz="1600" b="1" kern="1200" dirty="0"/>
        </a:p>
      </dsp:txBody>
      <dsp:txXfrm>
        <a:off x="39930" y="2586098"/>
        <a:ext cx="6016140" cy="738119"/>
      </dsp:txXfrm>
    </dsp:sp>
    <dsp:sp modelId="{0D178EB0-47F7-48D4-A600-391DDB349C09}">
      <dsp:nvSpPr>
        <dsp:cNvPr id="0" name=""/>
        <dsp:cNvSpPr/>
      </dsp:nvSpPr>
      <dsp:spPr>
        <a:xfrm>
          <a:off x="0" y="3375625"/>
          <a:ext cx="6096000" cy="8179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 серця до серця</a:t>
          </a:r>
        </a:p>
      </dsp:txBody>
      <dsp:txXfrm>
        <a:off x="39930" y="3415555"/>
        <a:ext cx="6016140" cy="738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7AE75-134A-41D9-B40E-8F7EE5C770E3}">
      <dsp:nvSpPr>
        <dsp:cNvPr id="0" name=""/>
        <dsp:cNvSpPr/>
      </dsp:nvSpPr>
      <dsp:spPr>
        <a:xfrm>
          <a:off x="457199" y="0"/>
          <a:ext cx="5181600" cy="14739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CB3F7A-F59D-422C-B282-A2028EBD3935}">
      <dsp:nvSpPr>
        <dsp:cNvPr id="0" name=""/>
        <dsp:cNvSpPr/>
      </dsp:nvSpPr>
      <dsp:spPr>
        <a:xfrm>
          <a:off x="4464" y="442181"/>
          <a:ext cx="1962150" cy="589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Теоретичне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навчання</a:t>
          </a: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rPr>
            <a:t> </a:t>
          </a:r>
          <a:endParaRPr lang="uk-UA" sz="13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3245" y="470962"/>
        <a:ext cx="1904588" cy="532013"/>
      </dsp:txXfrm>
    </dsp:sp>
    <dsp:sp modelId="{097605CB-20B6-48D9-A1AD-75174F38E81F}">
      <dsp:nvSpPr>
        <dsp:cNvPr id="0" name=""/>
        <dsp:cNvSpPr/>
      </dsp:nvSpPr>
      <dsp:spPr>
        <a:xfrm>
          <a:off x="2066924" y="339813"/>
          <a:ext cx="1962150" cy="7943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Виробниче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навчання в майстерні</a:t>
          </a:r>
          <a:endParaRPr lang="uk-UA" sz="13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105699" y="378588"/>
        <a:ext cx="1884600" cy="716761"/>
      </dsp:txXfrm>
    </dsp:sp>
    <dsp:sp modelId="{0C5C8994-B9E8-45C7-97A6-56E3045A1B08}">
      <dsp:nvSpPr>
        <dsp:cNvPr id="0" name=""/>
        <dsp:cNvSpPr/>
      </dsp:nvSpPr>
      <dsp:spPr>
        <a:xfrm>
          <a:off x="4129385" y="442181"/>
          <a:ext cx="1962150" cy="589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Виробнича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3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rPr>
            <a:t>практика</a:t>
          </a:r>
          <a:endParaRPr lang="uk-UA" sz="13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158166" y="470962"/>
        <a:ext cx="1904588" cy="5320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9D46B-5CA4-4F12-98F1-5D6BC38EBE73}">
      <dsp:nvSpPr>
        <dsp:cNvPr id="0" name=""/>
        <dsp:cNvSpPr/>
      </dsp:nvSpPr>
      <dsp:spPr>
        <a:xfrm>
          <a:off x="1604740" y="122336"/>
          <a:ext cx="4089555" cy="25311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b="1" kern="1200" dirty="0"/>
            <a:t>Надання допомоги молодим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b="1" kern="1200" dirty="0"/>
            <a:t>викладачам, майстрам в/н</a:t>
          </a:r>
          <a:endParaRPr lang="ru-RU" sz="2000" b="1" kern="1200" dirty="0"/>
        </a:p>
      </dsp:txBody>
      <dsp:txXfrm>
        <a:off x="2150014" y="565279"/>
        <a:ext cx="2999007" cy="1138996"/>
      </dsp:txXfrm>
    </dsp:sp>
    <dsp:sp modelId="{B60328B1-3A37-46A7-A1B9-25E877CD67A2}">
      <dsp:nvSpPr>
        <dsp:cNvPr id="0" name=""/>
        <dsp:cNvSpPr/>
      </dsp:nvSpPr>
      <dsp:spPr>
        <a:xfrm>
          <a:off x="2518604" y="1609006"/>
          <a:ext cx="4457730" cy="253110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500" kern="1200" dirty="0"/>
            <a:t>Наставництво</a:t>
          </a:r>
          <a:endParaRPr lang="ru-RU" sz="3500" kern="1200" dirty="0"/>
        </a:p>
      </dsp:txBody>
      <dsp:txXfrm>
        <a:off x="3881926" y="2262874"/>
        <a:ext cx="2674638" cy="1392107"/>
      </dsp:txXfrm>
    </dsp:sp>
    <dsp:sp modelId="{76006563-4722-4287-AAEB-C8299FD67B9D}">
      <dsp:nvSpPr>
        <dsp:cNvPr id="0" name=""/>
        <dsp:cNvSpPr/>
      </dsp:nvSpPr>
      <dsp:spPr>
        <a:xfrm>
          <a:off x="209233" y="1704276"/>
          <a:ext cx="5053957" cy="25311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b="1" kern="1200" dirty="0"/>
            <a:t>Закріплення досвідчених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b="1" kern="1200" dirty="0"/>
            <a:t>педагогічних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b="1" kern="1200" dirty="0"/>
            <a:t>працівників за молодими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000" b="1" kern="1200" dirty="0"/>
            <a:t>викладачами, майстрами в/н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>
        <a:off x="685147" y="2358145"/>
        <a:ext cx="3032374" cy="13921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26487-1128-435C-AAEA-DCA857678932}">
      <dsp:nvSpPr>
        <dsp:cNvPr id="0" name=""/>
        <dsp:cNvSpPr/>
      </dsp:nvSpPr>
      <dsp:spPr>
        <a:xfrm>
          <a:off x="1148" y="393310"/>
          <a:ext cx="2591688" cy="9876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Використання робочих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зошитів при проведенні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практичних робіт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48" y="393310"/>
        <a:ext cx="2591688" cy="987623"/>
      </dsp:txXfrm>
    </dsp:sp>
    <dsp:sp modelId="{63C217DE-1C8D-4E2E-8ECC-1801204DCFFE}">
      <dsp:nvSpPr>
        <dsp:cNvPr id="0" name=""/>
        <dsp:cNvSpPr/>
      </dsp:nvSpPr>
      <dsp:spPr>
        <a:xfrm>
          <a:off x="2758589" y="363622"/>
          <a:ext cx="3337410" cy="987623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Розробка нових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форм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проведення уроків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758589" y="363622"/>
        <a:ext cx="3337410" cy="987623"/>
      </dsp:txXfrm>
    </dsp:sp>
    <dsp:sp modelId="{7A1E7281-CEB7-45FE-849C-813274BD94C8}">
      <dsp:nvSpPr>
        <dsp:cNvPr id="0" name=""/>
        <dsp:cNvSpPr/>
      </dsp:nvSpPr>
      <dsp:spPr>
        <a:xfrm>
          <a:off x="44982" y="1545537"/>
          <a:ext cx="2574388" cy="98762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Статті в інформаційно-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методичний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збірник “</a:t>
          </a:r>
          <a:r>
            <a:rPr lang="en-US" altLang="uk-UA" sz="1600" b="1" kern="1200" dirty="0">
              <a:solidFill>
                <a:schemeClr val="tx1"/>
              </a:solidFill>
            </a:rPr>
            <a:t> </a:t>
          </a:r>
          <a:r>
            <a:rPr lang="uk-UA" altLang="uk-UA" sz="1600" b="1" kern="1200" dirty="0">
              <a:solidFill>
                <a:schemeClr val="tx1"/>
              </a:solidFill>
            </a:rPr>
            <a:t>Вісник</a:t>
          </a:r>
          <a:r>
            <a:rPr lang="en-US" altLang="uk-UA" sz="1600" b="1" kern="1200" dirty="0">
              <a:solidFill>
                <a:schemeClr val="tx1"/>
              </a:solidFill>
            </a:rPr>
            <a:t> </a:t>
          </a:r>
          <a:r>
            <a:rPr lang="uk-UA" altLang="uk-UA" sz="1600" b="1" kern="1200" dirty="0">
              <a:solidFill>
                <a:schemeClr val="tx1"/>
              </a:solidFill>
            </a:rPr>
            <a:t>”,</a:t>
          </a:r>
          <a:r>
            <a:rPr lang="uk-UA" altLang="uk-UA" sz="1600" b="1" kern="1200" dirty="0">
              <a:solidFill>
                <a:schemeClr val="tx1"/>
              </a:solidFill>
              <a:latin typeface="Arial" charset="0"/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982" y="1545537"/>
        <a:ext cx="2574388" cy="987623"/>
      </dsp:txXfrm>
    </dsp:sp>
    <dsp:sp modelId="{31DB91E7-449F-4DC6-91F8-7D1EB52C28B0}">
      <dsp:nvSpPr>
        <dsp:cNvPr id="0" name=""/>
        <dsp:cNvSpPr/>
      </dsp:nvSpPr>
      <dsp:spPr>
        <a:xfrm>
          <a:off x="2759597" y="1575946"/>
          <a:ext cx="3267041" cy="987623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Написання</a:t>
          </a:r>
          <a:endParaRPr lang="en-US" altLang="uk-UA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методичних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розробок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759597" y="1575946"/>
        <a:ext cx="3267041" cy="987623"/>
      </dsp:txXfrm>
    </dsp:sp>
    <dsp:sp modelId="{5BBEB70C-77CF-40F4-AB26-7648EF1FF8AA}">
      <dsp:nvSpPr>
        <dsp:cNvPr id="0" name=""/>
        <dsp:cNvSpPr/>
      </dsp:nvSpPr>
      <dsp:spPr>
        <a:xfrm>
          <a:off x="904865" y="2889255"/>
          <a:ext cx="3519017" cy="129837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Навчально-методичні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1600" b="1" kern="1200" dirty="0">
              <a:solidFill>
                <a:schemeClr val="tx1"/>
              </a:solidFill>
            </a:rPr>
            <a:t>посібники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04865" y="2889255"/>
        <a:ext cx="3519017" cy="1298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йй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Міністерство освіти і науки </a:t>
            </a:r>
            <a:b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освіти і науки, молоді та спорту Закарпатської облдержадміністрації </a:t>
            </a:r>
            <a:b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Ужгородське вище професійне училище торгівлі та технологій харчування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1720840"/>
            <a:ext cx="7128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altLang="uk-UA" sz="3200" b="1" dirty="0"/>
          </a:p>
          <a:p>
            <a:pPr algn="ctr"/>
            <a:r>
              <a:rPr lang="uk-UA" altLang="uk-UA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Портфоліо </a:t>
            </a:r>
          </a:p>
          <a:p>
            <a:pPr algn="ctr"/>
            <a:r>
              <a:rPr lang="uk-UA" altLang="uk-UA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методичної комісії викладачів та майстрів виробничого навчання </a:t>
            </a:r>
          </a:p>
          <a:p>
            <a:pPr algn="ctr"/>
            <a:r>
              <a:rPr lang="uk-UA" altLang="uk-UA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торгового профілю </a:t>
            </a:r>
          </a:p>
          <a:p>
            <a:pPr algn="ctr"/>
            <a:endParaRPr lang="uk-UA" altLang="uk-UA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altLang="uk-UA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altLang="uk-UA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Ужгород</a:t>
            </a:r>
            <a:endParaRPr lang="ru-RU" altLang="uk-UA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4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" y="-1913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Кадрове забезпечення</a:t>
            </a:r>
            <a:br>
              <a:rPr lang="uk-UA" altLang="uk-U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altLang="uk-UA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категорії, педагогічні </a:t>
            </a:r>
            <a:r>
              <a:rPr lang="uk-UA" altLang="uk-U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звання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07669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ВИКЛАДАЧІ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b="1" dirty="0"/>
              <a:t>Спеціаліст (1) –</a:t>
            </a:r>
            <a:r>
              <a:rPr lang="uk-UA" dirty="0"/>
              <a:t> </a:t>
            </a:r>
            <a:r>
              <a:rPr lang="uk-UA" b="1" dirty="0"/>
              <a:t>Лебедєв, </a:t>
            </a:r>
          </a:p>
          <a:p>
            <a:r>
              <a:rPr lang="uk-UA" b="1" dirty="0"/>
              <a:t>Спеціаліст другої категорії (2) – </a:t>
            </a:r>
            <a:r>
              <a:rPr lang="uk-UA" b="1" dirty="0" err="1"/>
              <a:t>Онікіна</a:t>
            </a:r>
            <a:r>
              <a:rPr lang="uk-UA" b="1" dirty="0"/>
              <a:t>, </a:t>
            </a:r>
            <a:r>
              <a:rPr lang="uk-UA" b="1" dirty="0" err="1"/>
              <a:t>Трельо</a:t>
            </a:r>
            <a:endParaRPr lang="uk-UA" b="1" dirty="0"/>
          </a:p>
          <a:p>
            <a:r>
              <a:rPr lang="uk-UA" b="1" dirty="0"/>
              <a:t>Спеціаліст першої категорії  (2) –</a:t>
            </a:r>
            <a:r>
              <a:rPr lang="uk-UA" dirty="0"/>
              <a:t> </a:t>
            </a:r>
            <a:r>
              <a:rPr lang="uk-UA" b="1" dirty="0"/>
              <a:t>Кузьма, Ніколаєва</a:t>
            </a:r>
            <a:endParaRPr lang="ru-RU" b="1" dirty="0"/>
          </a:p>
          <a:p>
            <a:endParaRPr lang="ru-RU" b="1" dirty="0"/>
          </a:p>
          <a:p>
            <a:r>
              <a:rPr lang="uk-UA" b="1" dirty="0"/>
              <a:t>Спеціаліст вищої категорії (4) – Костик, Стерчо, Качур, Кішко</a:t>
            </a:r>
            <a:endParaRPr lang="ru-RU" b="1" dirty="0"/>
          </a:p>
          <a:p>
            <a:r>
              <a:rPr lang="uk-UA" b="1" dirty="0"/>
              <a:t>Старший викладач</a:t>
            </a:r>
            <a:r>
              <a:rPr lang="uk-UA" dirty="0"/>
              <a:t> </a:t>
            </a:r>
            <a:r>
              <a:rPr lang="uk-UA" b="1" dirty="0"/>
              <a:t>(1) – Кучерявий</a:t>
            </a:r>
          </a:p>
          <a:p>
            <a:r>
              <a:rPr lang="uk-UA" b="1" dirty="0"/>
              <a:t>Викладач – методист (2)</a:t>
            </a:r>
            <a:r>
              <a:rPr lang="uk-UA" dirty="0"/>
              <a:t>– </a:t>
            </a:r>
            <a:r>
              <a:rPr lang="uk-UA" b="1" dirty="0" err="1"/>
              <a:t>Куштан</a:t>
            </a:r>
            <a:r>
              <a:rPr lang="uk-UA" b="1" dirty="0"/>
              <a:t>, </a:t>
            </a:r>
            <a:r>
              <a:rPr lang="uk-UA" b="1" dirty="0" err="1"/>
              <a:t>Павлишинець</a:t>
            </a:r>
            <a:endParaRPr lang="uk-UA" b="1" dirty="0"/>
          </a:p>
          <a:p>
            <a:endParaRPr lang="uk-UA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МАЙСТРИ В/Н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b="1" dirty="0"/>
              <a:t>Майстер в/н першої категорії</a:t>
            </a:r>
            <a:r>
              <a:rPr lang="uk-UA" dirty="0"/>
              <a:t> </a:t>
            </a:r>
            <a:r>
              <a:rPr lang="uk-UA" b="1" dirty="0"/>
              <a:t>(-) </a:t>
            </a:r>
          </a:p>
          <a:p>
            <a:r>
              <a:rPr lang="uk-UA" b="1" dirty="0"/>
              <a:t>Майстер в/н  другої категорії</a:t>
            </a:r>
            <a:r>
              <a:rPr lang="uk-UA" dirty="0"/>
              <a:t> </a:t>
            </a:r>
            <a:r>
              <a:rPr lang="uk-UA" b="1" dirty="0"/>
              <a:t>(-)</a:t>
            </a:r>
            <a:r>
              <a:rPr lang="uk-UA" dirty="0"/>
              <a:t> </a:t>
            </a:r>
          </a:p>
          <a:p>
            <a:r>
              <a:rPr lang="uk-UA" b="1" dirty="0"/>
              <a:t>14 тарифний розряд (-) – Кузьма</a:t>
            </a:r>
          </a:p>
          <a:p>
            <a:r>
              <a:rPr lang="uk-UA" b="1" dirty="0"/>
              <a:t>13 тарифний розряд (-) </a:t>
            </a:r>
          </a:p>
          <a:p>
            <a:r>
              <a:rPr lang="uk-UA" b="1" dirty="0"/>
              <a:t>12 тарифний розряд</a:t>
            </a:r>
            <a:r>
              <a:rPr lang="uk-UA" dirty="0"/>
              <a:t> </a:t>
            </a:r>
            <a:r>
              <a:rPr lang="uk-UA" b="1" dirty="0"/>
              <a:t>(-)</a:t>
            </a:r>
            <a:endParaRPr lang="ru-RU" dirty="0"/>
          </a:p>
          <a:p>
            <a:r>
              <a:rPr lang="uk-UA" b="1" dirty="0"/>
              <a:t>11 тарифний розряд (1)</a:t>
            </a:r>
            <a:r>
              <a:rPr lang="uk-UA" dirty="0"/>
              <a:t> - </a:t>
            </a:r>
            <a:r>
              <a:rPr lang="uk-UA" b="1" dirty="0" err="1"/>
              <a:t>Трельо</a:t>
            </a:r>
            <a:endParaRPr lang="uk-UA" b="1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93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-244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9269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 працівники методичної комісії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Кощ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413"/>
            <a:ext cx="2664296" cy="2376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3752165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/>
              <a:t>Кощак В.Й. - директор училища</a:t>
            </a:r>
            <a:endParaRPr lang="ru-RU" alt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83988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/>
              <a:t>Куштан Г.В. - </a:t>
            </a:r>
          </a:p>
          <a:p>
            <a:r>
              <a:rPr lang="uk-UA" altLang="uk-UA" b="1" dirty="0"/>
              <a:t> заступник директора з навчально-виробничої роботи</a:t>
            </a:r>
            <a:endParaRPr lang="ru-RU" alt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313" y="5517232"/>
            <a:ext cx="1368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/>
              <a:t>Кияк Н.О. -</a:t>
            </a:r>
          </a:p>
          <a:p>
            <a:r>
              <a:rPr lang="uk-UA" altLang="uk-UA" b="1" dirty="0"/>
              <a:t>методист</a:t>
            </a:r>
            <a:endParaRPr lang="ru-RU" alt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51096" r="4099" b="8383"/>
          <a:stretch>
            <a:fillRect/>
          </a:stretch>
        </p:blipFill>
        <p:spPr bwMode="auto">
          <a:xfrm>
            <a:off x="4283313" y="1268413"/>
            <a:ext cx="3241741" cy="2483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Рисунок 3" descr="C:\Users\User\AppData\Local\Temp\Rar$DI01.130\DSC03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8" y="4398496"/>
            <a:ext cx="26066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31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95"/>
            <a:ext cx="9167079" cy="68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0466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800" b="1" dirty="0">
                <a:latin typeface="Georgia" pitchFamily="18" charset="0"/>
              </a:rPr>
              <a:t>СТЕРЧО ГАННА ВАСИЛІВНА</a:t>
            </a:r>
          </a:p>
          <a:p>
            <a:pPr algn="ctr"/>
            <a:r>
              <a:rPr lang="uk-UA" altLang="uk-UA" b="1" i="1" dirty="0">
                <a:latin typeface="Georgia" pitchFamily="18" charset="0"/>
              </a:rPr>
              <a:t>голова методичної комісії торгового профілю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9423" y="1494036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Посада: викладач 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Освіта: вища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Педагогічний стаж: 55 років 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Категорія : спеціаліст вищої категорії</a:t>
            </a:r>
            <a:endParaRPr lang="ru-RU" alt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0959" y="3458790"/>
            <a:ext cx="2520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Життєве кредо:  </a:t>
            </a:r>
            <a:r>
              <a:rPr lang="uk-UA" altLang="uk-UA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твори добро і воно відгукнеться</a:t>
            </a:r>
            <a:endParaRPr lang="ru-RU" altLang="uk-UA" i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0359" y="5038635"/>
            <a:ext cx="280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i="1" dirty="0">
                <a:solidFill>
                  <a:srgbClr val="FF0000"/>
                </a:solidFill>
              </a:rPr>
              <a:t>Педагогічне кредо: педагог не той, що вчить, а той у кого вчаться!  </a:t>
            </a:r>
            <a:endParaRPr lang="ru-RU" altLang="uk-UA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5816" y="4371539"/>
            <a:ext cx="3250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Проблема над якою працює: Використання міжпредметних та виробничих  зв’язків на уроках теоретичного навчання </a:t>
            </a:r>
            <a:endParaRPr lang="ru-RU" altLang="uk-UA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DSC032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27" y="1326522"/>
            <a:ext cx="2152018" cy="2740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AutoShape 2" descr="Портфоліо методичної комісії викладачів та майстр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4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Качур Вікторія </a:t>
            </a:r>
            <a:r>
              <a:rPr lang="ru-RU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Миколаївна</a:t>
            </a:r>
            <a:endParaRPr 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48478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Посада: викладач </a:t>
            </a:r>
          </a:p>
          <a:p>
            <a:pPr>
              <a:spcBef>
                <a:spcPct val="0"/>
              </a:spcBef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Освіта: вища</a:t>
            </a:r>
          </a:p>
          <a:p>
            <a:pPr>
              <a:spcBef>
                <a:spcPct val="0"/>
              </a:spcBef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Педагогічний стаж: 22 роки </a:t>
            </a:r>
          </a:p>
          <a:p>
            <a:pPr>
              <a:spcBef>
                <a:spcPct val="0"/>
              </a:spcBef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Категорія, звання:  спеціаліст вищої  категорії</a:t>
            </a:r>
            <a:endParaRPr lang="ru-RU" altLang="uk-U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413115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i="1" dirty="0">
                <a:solidFill>
                  <a:schemeClr val="hlink"/>
                </a:solidFill>
                <a:latin typeface="Georgia" pitchFamily="18" charset="0"/>
              </a:rPr>
              <a:t>Педагогічне кредо: </a:t>
            </a:r>
          </a:p>
          <a:p>
            <a:pPr algn="ctr">
              <a:spcBef>
                <a:spcPct val="0"/>
              </a:spcBef>
            </a:pPr>
            <a:r>
              <a:rPr lang="uk-UA" altLang="uk-UA" dirty="0">
                <a:solidFill>
                  <a:schemeClr val="hlink"/>
                </a:solidFill>
                <a:latin typeface="Georgia" pitchFamily="18" charset="0"/>
              </a:rPr>
              <a:t>Чим більше знаєш, тим більше можеш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30120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i="1" dirty="0">
                <a:latin typeface="Georgia" pitchFamily="18" charset="0"/>
              </a:rPr>
              <a:t>Проблема над якою працює: </a:t>
            </a:r>
          </a:p>
          <a:p>
            <a:pPr algn="ctr">
              <a:spcBef>
                <a:spcPct val="0"/>
              </a:spcBef>
            </a:pPr>
            <a:r>
              <a:rPr lang="uk-UA" altLang="uk-UA" dirty="0">
                <a:latin typeface="Georgia" pitchFamily="18" charset="0"/>
              </a:rPr>
              <a:t>Розвиток критичного мислення учнів через систему нестандартних уроків</a:t>
            </a:r>
            <a:endParaRPr lang="ru-RU" altLang="uk-UA" dirty="0">
              <a:latin typeface="Georgia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r="80191" b="3382"/>
          <a:stretch/>
        </p:blipFill>
        <p:spPr bwMode="auto">
          <a:xfrm>
            <a:off x="1043608" y="1268760"/>
            <a:ext cx="2808312" cy="3513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147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Костик Євген Павлович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998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Посада: викладач фізичного виховання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Освіта: вища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Педагогічний стаж: 16 років 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Категорія: спеціаліст вищої категорії</a:t>
            </a:r>
            <a:endParaRPr lang="ru-RU" alt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42900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tx2"/>
                </a:solidFill>
              </a:rPr>
              <a:t>Педагогічне кредо: </a:t>
            </a:r>
            <a:r>
              <a:rPr lang="ru-RU" dirty="0">
                <a:solidFill>
                  <a:schemeClr val="tx2"/>
                </a:solidFill>
              </a:rPr>
              <a:t>«</a:t>
            </a:r>
            <a:r>
              <a:rPr lang="uk-UA" dirty="0">
                <a:solidFill>
                  <a:schemeClr val="tx2"/>
                </a:solidFill>
              </a:rPr>
              <a:t>Виховувати і навчати, піклуючись     не тільки про розум, а й про тіло. Такою є людина майбутнього»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2208" y="5157192"/>
            <a:ext cx="37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b="1" i="1" dirty="0">
                <a:latin typeface="Georgia" pitchFamily="18" charset="0"/>
              </a:rPr>
              <a:t>Проблема над якою працює:</a:t>
            </a:r>
          </a:p>
          <a:p>
            <a:pPr algn="ctr">
              <a:spcBef>
                <a:spcPct val="0"/>
              </a:spcBef>
            </a:pPr>
            <a:r>
              <a:rPr lang="uk-UA" altLang="uk-UA" i="1" dirty="0">
                <a:latin typeface="Georgia" pitchFamily="18" charset="0"/>
              </a:rPr>
              <a:t>Впровадження сучасних технологій навчання і виховання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8656"/>
            <a:ext cx="2520280" cy="3512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182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76470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Ніколаєва Тетяна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Сергіївна</a:t>
            </a:r>
            <a:endParaRPr 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397675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Посада: викладач фізичного виховання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Освіта: вища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Педагогічний стаж: 16 років 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Категорія: спеціаліст першої категорії</a:t>
            </a:r>
            <a:endParaRPr lang="ru-RU" altLang="uk-UA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44522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b="1" i="1" dirty="0">
                <a:latin typeface="Georgia" pitchFamily="18" charset="0"/>
              </a:rPr>
              <a:t>Проблема над якою працює:</a:t>
            </a:r>
          </a:p>
          <a:p>
            <a:pPr>
              <a:spcBef>
                <a:spcPct val="0"/>
              </a:spcBef>
            </a:pPr>
            <a:r>
              <a:rPr lang="uk-UA" altLang="uk-UA" i="1" dirty="0">
                <a:latin typeface="Georgia" pitchFamily="18" charset="0"/>
              </a:rPr>
              <a:t>Мотивація та інтерес до занять фізичними вправами і спортом  у дітей підлітків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105835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tx2"/>
                </a:solidFill>
              </a:rPr>
              <a:t>Педагогічне кредо: </a:t>
            </a:r>
            <a:r>
              <a:rPr lang="uk-UA" dirty="0">
                <a:solidFill>
                  <a:schemeClr val="tx2"/>
                </a:solidFill>
              </a:rPr>
              <a:t>«Хто з фізкультурою на «ти», в житті досягне він мети, бо в спорті міць та сила і для душі і тіла »</a:t>
            </a:r>
          </a:p>
        </p:txBody>
      </p:sp>
      <p:pic>
        <p:nvPicPr>
          <p:cNvPr id="9" name="Рисунок 8" descr="F:\IMG_20150128_1326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26533"/>
          <a:stretch/>
        </p:blipFill>
        <p:spPr bwMode="auto">
          <a:xfrm>
            <a:off x="939941" y="1484784"/>
            <a:ext cx="30375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87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15194"/>
            <a:ext cx="9828584" cy="70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0808" y="165065"/>
            <a:ext cx="5742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Онікіна</a:t>
            </a: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Анастасія Андріївна</a:t>
            </a:r>
          </a:p>
          <a:p>
            <a:endParaRPr 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052736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Посада: викладач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Освіта: вища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Педагогічний стаж: 6 років </a:t>
            </a:r>
          </a:p>
          <a:p>
            <a:r>
              <a:rPr lang="uk-UA" alt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Категорія, звання: спеціаліст другої категорії</a:t>
            </a:r>
            <a:endParaRPr lang="ru-RU" alt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24944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Педагогічне кредо:</a:t>
            </a:r>
          </a:p>
          <a:p>
            <a:r>
              <a:rPr lang="uk-UA" dirty="0">
                <a:solidFill>
                  <a:schemeClr val="tx2"/>
                </a:solidFill>
              </a:rPr>
              <a:t>Хто прагне самовдосконалення – не зупиняється на досягнутому.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3611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b="1" i="1" dirty="0">
                <a:latin typeface="Georgia" pitchFamily="18" charset="0"/>
              </a:rPr>
              <a:t>Проблема над якою працює: </a:t>
            </a:r>
          </a:p>
          <a:p>
            <a:pPr algn="ctr">
              <a:spcBef>
                <a:spcPct val="0"/>
              </a:spcBef>
            </a:pPr>
            <a:r>
              <a:rPr lang="uk-UA" altLang="uk-UA" i="1" dirty="0">
                <a:latin typeface="Georgia" pitchFamily="18" charset="0"/>
              </a:rPr>
              <a:t>Інтерактивні методи і форми навчання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F81066-8F51-49E3-8710-D33080623DD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r="10381"/>
          <a:stretch/>
        </p:blipFill>
        <p:spPr bwMode="auto">
          <a:xfrm>
            <a:off x="785418" y="1373063"/>
            <a:ext cx="2232247" cy="25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544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Трельо</a:t>
            </a:r>
            <a:r>
              <a:rPr 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Ольга Леонідівна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19945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Посада: майстер виробничого навчання, викладач (за сумісництвом)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Освіта: вища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Педагогічний стаж: 6 років 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Категорія, звання: спеціаліст</a:t>
            </a:r>
          </a:p>
          <a:p>
            <a:r>
              <a:rPr lang="uk-UA" altLang="uk-UA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другої категорії</a:t>
            </a:r>
            <a:endParaRPr lang="ru-RU" altLang="uk-UA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967335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uk-UA" dirty="0">
                <a:solidFill>
                  <a:srgbClr val="003399"/>
                </a:solidFill>
                <a:latin typeface="Georgia" pitchFamily="18" charset="0"/>
              </a:rPr>
              <a:t>Педагогічне кредо: донести до серця кожного учня знання, досвід і практичні вміння. </a:t>
            </a:r>
            <a:endParaRPr lang="ru-RU" altLang="uk-UA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30" y="5013176"/>
            <a:ext cx="5223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b="1" i="1" dirty="0">
                <a:latin typeface="Georgia" pitchFamily="18" charset="0"/>
              </a:rPr>
              <a:t>Проблема над якою працює: </a:t>
            </a:r>
            <a:r>
              <a:rPr lang="uk-UA" altLang="uk-UA" i="1" dirty="0">
                <a:latin typeface="Georgia" pitchFamily="18" charset="0"/>
              </a:rPr>
              <a:t>Впровадження інноваційних технологій на уроках виробничого навчання  навчання</a:t>
            </a:r>
            <a:r>
              <a:rPr lang="uk-UA" altLang="uk-UA" sz="1600" i="1" dirty="0">
                <a:latin typeface="Arial Black" pitchFamily="34" charset="0"/>
              </a:rPr>
              <a:t> </a:t>
            </a:r>
            <a:endParaRPr lang="ru-RU" altLang="uk-UA" sz="1600" i="1" dirty="0">
              <a:latin typeface="Georgia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DCA6FF-75BB-4386-AE94-483FBD78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2" y="1360847"/>
            <a:ext cx="2042221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811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04664"/>
            <a:ext cx="5631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Кузьма Наталія Василівна</a:t>
            </a:r>
            <a:endParaRPr lang="ru-RU" alt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9" descr="I:\1 Вересня\P9011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8" t="8575" r="19295" b="10236"/>
          <a:stretch>
            <a:fillRect/>
          </a:stretch>
        </p:blipFill>
        <p:spPr bwMode="auto">
          <a:xfrm>
            <a:off x="899592" y="1052736"/>
            <a:ext cx="2700654" cy="3600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79912" y="1052736"/>
            <a:ext cx="46805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Посада: майстер виробничого навчання, викладач спецдисциплін (за сумісництвом)</a:t>
            </a: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Освіта: вища</a:t>
            </a: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Педагогічний стаж: 25 років </a:t>
            </a: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Категорія, звання: спеціаліст першої категорії</a:t>
            </a:r>
            <a:endParaRPr lang="ru-RU" altLang="uk-U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971287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dirty="0">
                <a:solidFill>
                  <a:srgbClr val="003399"/>
                </a:solidFill>
                <a:latin typeface="Georgia" pitchFamily="18" charset="0"/>
              </a:rPr>
              <a:t>Педагогічне кредо: </a:t>
            </a:r>
          </a:p>
          <a:p>
            <a:pPr algn="ctr">
              <a:spcBef>
                <a:spcPct val="0"/>
              </a:spcBef>
            </a:pPr>
            <a:r>
              <a:rPr lang="uk-UA" altLang="uk-UA" dirty="0">
                <a:solidFill>
                  <a:srgbClr val="003399"/>
                </a:solidFill>
                <a:latin typeface="Georgia" pitchFamily="18" charset="0"/>
              </a:rPr>
              <a:t>Любити учня свого всяким: талановитим чи недуже, веселим чи сумним, спокійним чи непосидючим… спілкуватися з ним, навчати й радіти, бо учень – це свято, яке триває доти, поки ти є разом із ним </a:t>
            </a:r>
            <a:endParaRPr lang="ru-RU" altLang="uk-UA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632" y="4910279"/>
            <a:ext cx="3883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b="1" i="1" dirty="0">
                <a:latin typeface="Georgia" pitchFamily="18" charset="0"/>
              </a:rPr>
              <a:t>Проблема над якою працює: </a:t>
            </a:r>
          </a:p>
          <a:p>
            <a:pPr algn="ctr">
              <a:spcBef>
                <a:spcPct val="0"/>
              </a:spcBef>
            </a:pPr>
            <a:r>
              <a:rPr lang="uk-UA" altLang="uk-UA" i="1" dirty="0">
                <a:latin typeface="Georgia" pitchFamily="18" charset="0"/>
              </a:rPr>
              <a:t>Впровадження інноваційних технологій на уроках виробничого та теоретичного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32187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Інноваційний зміст і нові педагогічні  та виробничі технології</a:t>
            </a:r>
            <a:endParaRPr lang="ru-RU" alt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6338353"/>
              </p:ext>
            </p:extLst>
          </p:nvPr>
        </p:nvGraphicFramePr>
        <p:xfrm>
          <a:off x="827584" y="2204864"/>
          <a:ext cx="6096000" cy="3908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621532" cy="1333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3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4868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Педагогічне кредо  методичної комісії</a:t>
            </a:r>
            <a:r>
              <a:rPr lang="uk-UA" alt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336087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  нашої роботи – це не кращі відповіді окремих учнів, а хороші знання всіх учнів</a:t>
            </a:r>
          </a:p>
        </p:txBody>
      </p:sp>
    </p:spTree>
    <p:extLst>
      <p:ext uri="{BB962C8B-B14F-4D97-AF65-F5344CB8AC3E}">
        <p14:creationId xmlns:p14="http://schemas.microsoft.com/office/powerpoint/2010/main" val="394505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Педагогічна і професійна майстерність викладача та майстра в/н</a:t>
            </a:r>
            <a:endParaRPr lang="ru-RU" alt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4220189"/>
              </p:ext>
            </p:extLst>
          </p:nvPr>
        </p:nvGraphicFramePr>
        <p:xfrm>
          <a:off x="827584" y="2204864"/>
          <a:ext cx="6096000" cy="3908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621532" cy="1333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6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Формування особистості учня</a:t>
            </a:r>
            <a:endParaRPr lang="ru-RU" alt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2535568"/>
              </p:ext>
            </p:extLst>
          </p:nvPr>
        </p:nvGraphicFramePr>
        <p:xfrm>
          <a:off x="827584" y="1916832"/>
          <a:ext cx="6096000" cy="419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1621532" cy="1333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6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Підготовка учня до професійного життя в сучасних умовах</a:t>
            </a:r>
            <a:endParaRPr lang="ru-RU" alt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92629316"/>
              </p:ext>
            </p:extLst>
          </p:nvPr>
        </p:nvGraphicFramePr>
        <p:xfrm>
          <a:off x="1619672" y="1358771"/>
          <a:ext cx="6096000" cy="147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C:\Users\Мария\Desktop\фото\DSC0013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57820"/>
            <a:ext cx="2382520" cy="1786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Мария\Desktop\фото\DSC0015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74833"/>
            <a:ext cx="228600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J:\31,10,2014\DSC0952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61291"/>
            <a:ext cx="2138680" cy="1604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4" y="4581127"/>
            <a:ext cx="2063334" cy="1808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5A410B-C3CA-49EF-8B42-409CF4E28C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48" y="4674833"/>
            <a:ext cx="2208247" cy="1656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ACB8B3-2A29-4712-AC5C-579F45B429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34" y="2657820"/>
            <a:ext cx="2208247" cy="1656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663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012954"/>
            <a:ext cx="545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змісту, форм і методів роботи методичної комісії залежить від конкретних умов роботи училища та здійснюється з урахуванням індивідуальних можливостей педагогічних працівників</a:t>
            </a:r>
            <a:endParaRPr lang="uk-UA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2865437"/>
            <a:ext cx="2843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i="1" dirty="0">
                <a:latin typeface="Georgia" pitchFamily="18" charset="0"/>
              </a:rPr>
              <a:t> </a:t>
            </a:r>
            <a:r>
              <a:rPr lang="uk-UA" altLang="uk-UA" b="1" i="1" dirty="0">
                <a:latin typeface="Georgia" pitchFamily="18" charset="0"/>
              </a:rPr>
              <a:t>На основі діагностичного </a:t>
            </a:r>
          </a:p>
          <a:p>
            <a:r>
              <a:rPr lang="uk-UA" altLang="uk-UA" b="1" i="1" dirty="0">
                <a:latin typeface="Georgia" pitchFamily="18" charset="0"/>
              </a:rPr>
              <a:t>анкетування та аналізу</a:t>
            </a:r>
          </a:p>
          <a:p>
            <a:r>
              <a:rPr lang="uk-UA" altLang="uk-UA" b="1" i="1" dirty="0">
                <a:latin typeface="Georgia" pitchFamily="18" charset="0"/>
              </a:rPr>
              <a:t>роботи за минулий навчальний </a:t>
            </a:r>
          </a:p>
          <a:p>
            <a:r>
              <a:rPr lang="uk-UA" altLang="uk-UA" b="1" i="1" dirty="0">
                <a:latin typeface="Georgia" pitchFamily="18" charset="0"/>
              </a:rPr>
              <a:t>рік проводиться планування </a:t>
            </a:r>
          </a:p>
          <a:p>
            <a:r>
              <a:rPr lang="uk-UA" altLang="uk-UA" b="1" i="1" dirty="0">
                <a:latin typeface="Georgia" pitchFamily="18" charset="0"/>
              </a:rPr>
              <a:t>роботи методичної комісії на</a:t>
            </a:r>
          </a:p>
          <a:p>
            <a:r>
              <a:rPr lang="uk-UA" altLang="uk-UA" b="1" i="1" dirty="0">
                <a:latin typeface="Georgia" pitchFamily="18" charset="0"/>
              </a:rPr>
              <a:t>наступний навчальний  рік.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FA5C7-6302-4D60-9609-E0C57D774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/>
          <a:stretch/>
        </p:blipFill>
        <p:spPr>
          <a:xfrm>
            <a:off x="2489399" y="307785"/>
            <a:ext cx="4258310" cy="2594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162356-2DF0-4982-9592-E7D95252C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6" y="3270264"/>
            <a:ext cx="3095364" cy="2319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54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Планування роботи на новий навчальний рік </a:t>
            </a:r>
            <a:endParaRPr lang="uk-UA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i="1" dirty="0">
                <a:latin typeface="Georgia" pitchFamily="18" charset="0"/>
              </a:rPr>
              <a:t>Методична комісія працює за планом, який розробляється на навчальний рік на основі аналізу підсумків діагностичного вивчення професійної компетентності педагогічних працівників.</a:t>
            </a:r>
            <a:br>
              <a:rPr lang="uk-UA" altLang="uk-UA" i="1" dirty="0">
                <a:latin typeface="Georgia" pitchFamily="18" charset="0"/>
              </a:rPr>
            </a:br>
            <a:r>
              <a:rPr lang="uk-UA" altLang="uk-UA" i="1" dirty="0">
                <a:latin typeface="Georgia" pitchFamily="18" charset="0"/>
              </a:rPr>
              <a:t>      Основним змістом роботи методичної комісії є розробка, розгляд робочої програмної документації, її аналіз, внесення корективів в навчальні програми, впровадження в практику нових форм навчання, передового досвіду, підготовка навчальних посібників, методичних розробок. </a:t>
            </a:r>
            <a:br>
              <a:rPr lang="uk-UA" altLang="uk-UA" i="1" dirty="0">
                <a:latin typeface="Georgia" pitchFamily="18" charset="0"/>
              </a:rPr>
            </a:b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61689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4766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Аналіз діяльності стану навчального процесу</a:t>
            </a:r>
            <a:br>
              <a:rPr lang="uk-UA" alt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uk-U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Порівняльний аналіз діяльності педагогічних працівників за 3 роки на основі:</a:t>
            </a:r>
            <a:br>
              <a:rPr lang="uk-UA" altLang="uk-UA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uk-UA" altLang="uk-UA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(якісної успішності учнів)</a:t>
            </a:r>
            <a:endParaRPr lang="ru-RU" altLang="uk-UA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784" y="1628800"/>
            <a:ext cx="36541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uk-UA" i="1" dirty="0">
                <a:latin typeface="Georgia" pitchFamily="18" charset="0"/>
              </a:rPr>
              <a:t>Аналіз директорських контрольних робіт</a:t>
            </a:r>
          </a:p>
        </p:txBody>
      </p:sp>
    </p:spTree>
    <p:extLst>
      <p:ext uri="{BB962C8B-B14F-4D97-AF65-F5344CB8AC3E}">
        <p14:creationId xmlns:p14="http://schemas.microsoft.com/office/powerpoint/2010/main" val="590458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836712"/>
            <a:ext cx="7746032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uk-UA" altLang="uk-UA" sz="3200" dirty="0">
                <a:latin typeface="Georgia" pitchFamily="18" charset="0"/>
              </a:rPr>
            </a:br>
            <a:br>
              <a:rPr lang="uk-UA" altLang="uk-UA" sz="3200" dirty="0">
                <a:latin typeface="Georgia" pitchFamily="18" charset="0"/>
              </a:rPr>
            </a:br>
            <a:br>
              <a:rPr lang="uk-UA" altLang="uk-UA" sz="3200" dirty="0">
                <a:latin typeface="Georgia" pitchFamily="18" charset="0"/>
              </a:rPr>
            </a:br>
            <a:endParaRPr lang="ru-RU" altLang="uk-UA" sz="3200" dirty="0">
              <a:latin typeface="Georgia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088033" y="2084586"/>
            <a:ext cx="5688013" cy="172720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Моніторингові картки.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Оцінка педагогічної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діяльності педагогічних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працівників, які атестуються </a:t>
            </a:r>
            <a:endParaRPr lang="ru-RU" altLang="uk-UA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43608" y="4690219"/>
            <a:ext cx="3528392" cy="1116012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Індивідуальний план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самоосвіти</a:t>
            </a:r>
            <a:endParaRPr lang="ru-RU" altLang="uk-UA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844325" y="4725144"/>
            <a:ext cx="3688115" cy="1081087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Графіки відвідування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chemeClr val="tx1"/>
                </a:solidFill>
                <a:latin typeface="Georgia" pitchFamily="18" charset="0"/>
              </a:rPr>
              <a:t>уроків</a:t>
            </a:r>
            <a:endParaRPr lang="ru-RU" altLang="uk-UA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1601" y="476672"/>
            <a:ext cx="77040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uk-UA" altLang="uk-UA" sz="3200" b="0" dirty="0">
                <a:latin typeface="Georgia" pitchFamily="18" charset="0"/>
              </a:rPr>
            </a:br>
            <a:br>
              <a:rPr lang="uk-UA" altLang="uk-UA" sz="3200" b="0" dirty="0">
                <a:latin typeface="Georgia" pitchFamily="18" charset="0"/>
              </a:rPr>
            </a:br>
            <a:br>
              <a:rPr lang="uk-UA" altLang="uk-UA" sz="3200" b="0" dirty="0">
                <a:latin typeface="Georgia" pitchFamily="18" charset="0"/>
              </a:rPr>
            </a:br>
            <a:endParaRPr lang="ru-RU" altLang="uk-UA" sz="3200" b="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766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Діагностика педагогічної успішності, розробка процедур самоатестації і підготовка до атестації</a:t>
            </a:r>
          </a:p>
        </p:txBody>
      </p:sp>
    </p:spTree>
    <p:extLst>
      <p:ext uri="{BB962C8B-B14F-4D97-AF65-F5344CB8AC3E}">
        <p14:creationId xmlns:p14="http://schemas.microsoft.com/office/powerpoint/2010/main" val="326429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uk-UA" sz="2400" b="1" dirty="0">
                <a:latin typeface="Georgia" pitchFamily="18" charset="0"/>
              </a:rPr>
              <a:t>Апробація нових методик, технологій </a:t>
            </a:r>
            <a:endParaRPr lang="ru-RU" altLang="uk-UA" sz="2400" b="1" dirty="0">
              <a:latin typeface="Georgia" pitchFamily="18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357291" y="1000108"/>
            <a:ext cx="1919310" cy="1204930"/>
          </a:xfrm>
          <a:prstGeom prst="curvedRightArrow">
            <a:avLst>
              <a:gd name="adj1" fmla="val 20000"/>
              <a:gd name="adj2" fmla="val 40000"/>
              <a:gd name="adj3" fmla="val 5006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072198" y="1142984"/>
            <a:ext cx="2344765" cy="1077915"/>
          </a:xfrm>
          <a:prstGeom prst="curvedLeftArrow">
            <a:avLst>
              <a:gd name="adj1" fmla="val 20000"/>
              <a:gd name="adj2" fmla="val 40000"/>
              <a:gd name="adj3" fmla="val 5457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2456874"/>
            <a:ext cx="252028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Використання інноваційних форм та методів на уроках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3645024"/>
            <a:ext cx="151291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Ділові ігри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4941168"/>
            <a:ext cx="151291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Метод </a:t>
            </a:r>
            <a:r>
              <a:rPr lang="uk-UA" b="1" dirty="0" err="1">
                <a:solidFill>
                  <a:schemeClr val="tx1"/>
                </a:solidFill>
              </a:rPr>
              <a:t>проєктів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080" y="2276872"/>
            <a:ext cx="3312367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Використання інформаційно – комунікаційних  технологій в навчально – виховному процесі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61856" y="3609002"/>
            <a:ext cx="156289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Презентації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61856" y="5021524"/>
            <a:ext cx="156289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Публікації </a:t>
            </a:r>
          </a:p>
        </p:txBody>
      </p:sp>
    </p:spTree>
    <p:extLst>
      <p:ext uri="{BB962C8B-B14F-4D97-AF65-F5344CB8AC3E}">
        <p14:creationId xmlns:p14="http://schemas.microsoft.com/office/powerpoint/2010/main" val="4174534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73581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latin typeface="Georgia" pitchFamily="18" charset="0"/>
              </a:rPr>
              <a:t>Планування роботи на новий навчальний рік </a:t>
            </a:r>
            <a:br>
              <a:rPr lang="uk-UA" altLang="uk-UA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82341"/>
            <a:ext cx="6357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000" dirty="0"/>
              <a:t> Методична комісія працює за планом, який розробляється на навчальний рік на основі аналізу підсумків діагностичного вивчення професійної компетентності педагогічних працівників.</a:t>
            </a:r>
            <a:br>
              <a:rPr lang="uk-UA" altLang="uk-UA" sz="2000" dirty="0"/>
            </a:br>
            <a:r>
              <a:rPr lang="uk-UA" altLang="uk-UA" sz="2000" dirty="0"/>
              <a:t>      Основним змістом роботи методичної комісії є розробка, розгляд робочої програмної документації, її аналіз, внесення корективів в навчальні програми, впровадження в практику нових форм навчання, передового досвіду, підготовка навчальних посібників, методичних розробок.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4" y="-307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65012169"/>
              </p:ext>
            </p:extLst>
          </p:nvPr>
        </p:nvGraphicFramePr>
        <p:xfrm>
          <a:off x="1115616" y="332656"/>
          <a:ext cx="5400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1704975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000" b="1" dirty="0">
                <a:latin typeface="Georgia" pitchFamily="18" charset="0"/>
              </a:rPr>
              <a:t>Підвищення професійної компетенції через форми методичної роботи з  педагогами</a:t>
            </a:r>
            <a:br>
              <a:rPr lang="uk-UA" altLang="uk-UA" sz="2000" b="1" dirty="0">
                <a:latin typeface="Georgia" pitchFamily="18" charset="0"/>
              </a:rPr>
            </a:br>
            <a:endParaRPr lang="ru-RU" sz="2000" b="1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071538" y="2000240"/>
            <a:ext cx="3571900" cy="171451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altLang="uk-UA" sz="2000" b="1" dirty="0"/>
              <a:t>Індивідуальні консультації</a:t>
            </a:r>
          </a:p>
          <a:p>
            <a:r>
              <a:rPr lang="uk-UA" altLang="uk-UA" sz="2000" b="1" dirty="0"/>
              <a:t> педагогів</a:t>
            </a:r>
            <a:endParaRPr lang="ru-RU" altLang="uk-UA" sz="2000" b="1" dirty="0"/>
          </a:p>
          <a:p>
            <a:pPr algn="ctr"/>
            <a:endParaRPr lang="ru-RU" dirty="0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142976" y="4143380"/>
            <a:ext cx="3500462" cy="178595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2000" b="1" dirty="0"/>
              <a:t>Майстер-класи</a:t>
            </a:r>
            <a:endParaRPr lang="ru-RU" altLang="uk-UA" sz="2000" b="1" dirty="0"/>
          </a:p>
          <a:p>
            <a:pPr algn="ctr"/>
            <a:endParaRPr lang="ru-RU" sz="2000" b="1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143504" y="4214818"/>
            <a:ext cx="3214710" cy="150019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altLang="uk-UA" sz="2000" b="1" dirty="0"/>
              <a:t>Психолого-педагогічні </a:t>
            </a:r>
          </a:p>
          <a:p>
            <a:r>
              <a:rPr lang="uk-UA" altLang="uk-UA" sz="2000" b="1" dirty="0"/>
              <a:t>семінари</a:t>
            </a:r>
            <a:endParaRPr lang="ru-RU" altLang="uk-UA" sz="2000" b="1" dirty="0"/>
          </a:p>
          <a:p>
            <a:pPr algn="ctr"/>
            <a:endParaRPr lang="ru-RU" dirty="0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5214942" y="2000240"/>
            <a:ext cx="3143272" cy="157163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2000" b="1" dirty="0"/>
              <a:t>Педагогічні читання</a:t>
            </a:r>
            <a:endParaRPr lang="ru-RU" altLang="uk-UA" sz="2000" b="1" dirty="0"/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latin typeface="Georgia" pitchFamily="18" charset="0"/>
              </a:rPr>
              <a:t>Підготовка відкритих заходів, презентацій</a:t>
            </a:r>
            <a:br>
              <a:rPr lang="uk-UA" altLang="uk-UA" sz="2800" b="1" dirty="0">
                <a:latin typeface="Georgia" pitchFamily="18" charset="0"/>
              </a:rPr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827" y="1512571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метою удосконалення та розвитку естетичних смаків та дизайнерських здібностей майбутніх продавців у навчальному закладі проведено виставки гурткової роботи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2833"/>
            <a:ext cx="2683541" cy="2012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8103" y="3933056"/>
            <a:ext cx="3175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тижня методичної комісії торгового профілю проведено конкурс «Кращий за професією продавець непродовольчих товарів».</a:t>
            </a:r>
          </a:p>
        </p:txBody>
      </p:sp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-1217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86182" y="50004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dirty="0"/>
              <a:t>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3" y="3307247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dirty="0"/>
              <a:t> </a:t>
            </a:r>
            <a:endParaRPr lang="ru-RU" sz="2400" b="1" dirty="0"/>
          </a:p>
        </p:txBody>
      </p:sp>
      <p:pic>
        <p:nvPicPr>
          <p:cNvPr id="3074" name="Picture 2" descr="J:\методична комісія т п\DSC00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71" y="3307247"/>
            <a:ext cx="2880319" cy="2531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43609" y="3705999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76" y="936570"/>
            <a:ext cx="2370209" cy="2492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57148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400" b="1" dirty="0">
                <a:latin typeface="Georgia" pitchFamily="18" charset="0"/>
              </a:rPr>
              <a:t>Організація індивідуальної та групової роботи, наставництво</a:t>
            </a:r>
            <a:br>
              <a:rPr lang="uk-UA" altLang="uk-UA" sz="2400" b="1" dirty="0">
                <a:latin typeface="Georgia" pitchFamily="18" charset="0"/>
              </a:rPr>
            </a:br>
            <a:endParaRPr lang="ru-RU" sz="24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00100" y="1857364"/>
          <a:ext cx="700092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1538" y="357166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latin typeface="Georgia" pitchFamily="18" charset="0"/>
              </a:rPr>
              <a:t>Організація творчої діяльності педагогів </a:t>
            </a:r>
            <a:br>
              <a:rPr lang="ru-RU" altLang="uk-UA" sz="2800" b="1" dirty="0">
                <a:latin typeface="Georgia" pitchFamily="18" charset="0"/>
              </a:rPr>
            </a:br>
            <a:endParaRPr lang="ru-RU" sz="28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dirty="0"/>
              <a:t> </a:t>
            </a:r>
            <a:r>
              <a:rPr lang="uk-UA" altLang="uk-UA" sz="2800" b="1" dirty="0"/>
              <a:t>Напрацювання методичної комісії торгового профілю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780928"/>
            <a:ext cx="5948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Робочий зошит для лабораторно – практичних робіт з предмета «Товарознавство непродовольчих товарів», </a:t>
            </a:r>
          </a:p>
          <a:p>
            <a:r>
              <a:rPr lang="uk-UA" dirty="0"/>
              <a:t>3, 4 розряд (Кияк Н.О., </a:t>
            </a:r>
            <a:r>
              <a:rPr lang="uk-UA" dirty="0" err="1"/>
              <a:t>Трельо</a:t>
            </a:r>
            <a:r>
              <a:rPr lang="uk-UA" dirty="0"/>
              <a:t> О.Л.)</a:t>
            </a:r>
          </a:p>
          <a:p>
            <a:endParaRPr lang="uk-UA" dirty="0"/>
          </a:p>
          <a:p>
            <a:r>
              <a:rPr lang="uk-UA" dirty="0"/>
              <a:t>Збірник тестових завдань з предмета «Товарознавство непродовольчих товарів»,  (Кияк Н.О., Кузьма Н.В.)</a:t>
            </a:r>
          </a:p>
        </p:txBody>
      </p:sp>
    </p:spTree>
    <p:extLst>
      <p:ext uri="{BB962C8B-B14F-4D97-AF65-F5344CB8AC3E}">
        <p14:creationId xmlns:p14="http://schemas.microsoft.com/office/powerpoint/2010/main" val="3261208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-16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latin typeface="Georgia" pitchFamily="18" charset="0"/>
              </a:rPr>
              <a:t>Тиждень методичної комісії торгового профілю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643050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dirty="0">
                <a:latin typeface="Georgia" pitchFamily="18" charset="0"/>
              </a:rPr>
              <a:t> Доброю традицією нашого</a:t>
            </a:r>
          </a:p>
          <a:p>
            <a:r>
              <a:rPr lang="uk-UA" altLang="uk-UA" dirty="0">
                <a:latin typeface="Georgia" pitchFamily="18" charset="0"/>
              </a:rPr>
              <a:t> навчального закладу є проведення </a:t>
            </a:r>
          </a:p>
          <a:p>
            <a:r>
              <a:rPr lang="uk-UA" altLang="uk-UA" dirty="0">
                <a:latin typeface="Georgia" pitchFamily="18" charset="0"/>
              </a:rPr>
              <a:t>тижня методичної комісії торгового </a:t>
            </a:r>
          </a:p>
          <a:p>
            <a:r>
              <a:rPr lang="uk-UA" altLang="uk-UA" dirty="0">
                <a:latin typeface="Georgia" pitchFamily="18" charset="0"/>
              </a:rPr>
              <a:t>профілю. Тиждень проводиться </a:t>
            </a:r>
          </a:p>
          <a:p>
            <a:r>
              <a:rPr lang="uk-UA" altLang="uk-UA" dirty="0">
                <a:latin typeface="Georgia" pitchFamily="18" charset="0"/>
              </a:rPr>
              <a:t>щороку у грудні або березні згідно складеного плану роботи. </a:t>
            </a:r>
          </a:p>
          <a:p>
            <a:r>
              <a:rPr lang="uk-UA" altLang="uk-UA" dirty="0">
                <a:latin typeface="Georgia" pitchFamily="18" charset="0"/>
              </a:rPr>
              <a:t>      Проведення такого заходу дає</a:t>
            </a:r>
          </a:p>
          <a:p>
            <a:r>
              <a:rPr lang="uk-UA" altLang="uk-UA" dirty="0">
                <a:latin typeface="Georgia" pitchFamily="18" charset="0"/>
              </a:rPr>
              <a:t> змогу показати професійну</a:t>
            </a:r>
          </a:p>
          <a:p>
            <a:r>
              <a:rPr lang="uk-UA" altLang="uk-UA" dirty="0">
                <a:latin typeface="Georgia" pitchFamily="18" charset="0"/>
              </a:rPr>
              <a:t> майстерність, ділову активність </a:t>
            </a:r>
          </a:p>
          <a:p>
            <a:r>
              <a:rPr lang="uk-UA" altLang="uk-UA" dirty="0">
                <a:latin typeface="Georgia" pitchFamily="18" charset="0"/>
              </a:rPr>
              <a:t>викладачів, майстрів в/н та учнів.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0D96A0-34BA-4406-BD65-B9D17572B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0" y="1385379"/>
            <a:ext cx="2450062" cy="2595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B84654-8D6B-4BC1-B505-559E72F01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05" y="4185348"/>
            <a:ext cx="1661575" cy="2215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642918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800" b="1" dirty="0">
                <a:latin typeface="Georgia" pitchFamily="18" charset="0"/>
              </a:rPr>
              <a:t>Робочі фрагменти тижня</a:t>
            </a:r>
            <a:endParaRPr lang="ru-RU" sz="2800" dirty="0"/>
          </a:p>
        </p:txBody>
      </p:sp>
      <p:pic>
        <p:nvPicPr>
          <p:cNvPr id="7" name="Рисунок 6" descr="J:\методична комісія т п\DSC002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06" y="1092836"/>
            <a:ext cx="2130558" cy="1725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J:\методична комісія т п\DSC002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7437"/>
            <a:ext cx="2304256" cy="2163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J:\методична комісія т п\DSC002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28" y="4249714"/>
            <a:ext cx="2310436" cy="213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096200-EC5E-4855-AC87-FED4B18E2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9" y="1955624"/>
            <a:ext cx="1843249" cy="245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4B2186-885F-489C-9CE9-7ABB3A825D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4" y="1470816"/>
            <a:ext cx="2549536" cy="1912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642918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800" b="1" dirty="0">
                <a:latin typeface="Georgia" pitchFamily="18" charset="0"/>
              </a:rPr>
              <a:t>Робочі фрагменти тижня</a:t>
            </a:r>
            <a:endParaRPr lang="ru-RU" sz="2800" dirty="0"/>
          </a:p>
        </p:txBody>
      </p:sp>
      <p:pic>
        <p:nvPicPr>
          <p:cNvPr id="11" name="Рисунок 10" descr="J:\тижд  торг профіл\DSC004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4" y="1166138"/>
            <a:ext cx="1910715" cy="143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:\тижд  торг профіл\DSC004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77353"/>
            <a:ext cx="1929531" cy="1271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J:\тижд  торг профіл\DSC004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1927225" cy="1445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J:\тижд  торг профіл\DSC0047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17" y="2348881"/>
            <a:ext cx="2291715" cy="171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J:\тижд  торг профіл\DSC0048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62" y="4892066"/>
            <a:ext cx="2085975" cy="1564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J:\тижд  торг профіл\DSC0048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4" y="4177263"/>
            <a:ext cx="2037080" cy="152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J:\тижд  торг профіл\DSC0049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3193"/>
            <a:ext cx="1874520" cy="1405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J:\методична комісія т п\Новая папка\DSC0038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1781"/>
            <a:ext cx="1889760" cy="1416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J:\методична комісія т п\Новая папка\DSC0039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5804"/>
            <a:ext cx="1866900" cy="1399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J:\методична комісія т п\Новая папка\DSC00416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39" y="5345574"/>
            <a:ext cx="16256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749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28" y="928670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1200" dirty="0">
                <a:latin typeface="Georgia" pitchFamily="18" charset="0"/>
              </a:rPr>
              <a:t> </a:t>
            </a:r>
            <a:r>
              <a:rPr lang="uk-UA" altLang="uk-UA" dirty="0">
                <a:latin typeface="Georgia" pitchFamily="18" charset="0"/>
              </a:rPr>
              <a:t>В рамках тижня методичної комісії </a:t>
            </a:r>
          </a:p>
          <a:p>
            <a:r>
              <a:rPr lang="uk-UA" altLang="uk-UA" dirty="0">
                <a:latin typeface="Georgia" pitchFamily="18" charset="0"/>
              </a:rPr>
              <a:t>проводяться такі заходи: </a:t>
            </a:r>
          </a:p>
          <a:p>
            <a:r>
              <a:rPr lang="uk-UA" altLang="uk-UA" dirty="0">
                <a:latin typeface="Georgia" pitchFamily="18" charset="0"/>
              </a:rPr>
              <a:t>       - групові конкурси фахової </a:t>
            </a:r>
          </a:p>
          <a:p>
            <a:r>
              <a:rPr lang="uk-UA" altLang="uk-UA" dirty="0">
                <a:latin typeface="Georgia" pitchFamily="18" charset="0"/>
              </a:rPr>
              <a:t>майстерності серед  учнів;</a:t>
            </a:r>
          </a:p>
          <a:p>
            <a:r>
              <a:rPr lang="uk-UA" altLang="uk-UA" dirty="0">
                <a:latin typeface="Georgia" pitchFamily="18" charset="0"/>
              </a:rPr>
              <a:t>       - загальноучилищний конкурс </a:t>
            </a:r>
          </a:p>
          <a:p>
            <a:r>
              <a:rPr lang="uk-UA" altLang="uk-UA" dirty="0">
                <a:latin typeface="Georgia" pitchFamily="18" charset="0"/>
              </a:rPr>
              <a:t>“</a:t>
            </a:r>
            <a:r>
              <a:rPr lang="en-US" altLang="uk-UA" dirty="0">
                <a:latin typeface="Georgia" pitchFamily="18" charset="0"/>
              </a:rPr>
              <a:t> </a:t>
            </a:r>
            <a:r>
              <a:rPr lang="uk-UA" altLang="uk-UA" dirty="0">
                <a:latin typeface="Georgia" pitchFamily="18" charset="0"/>
              </a:rPr>
              <a:t>Кращий за професією</a:t>
            </a:r>
            <a:r>
              <a:rPr lang="en-US" altLang="uk-UA" dirty="0">
                <a:latin typeface="Georgia" pitchFamily="18" charset="0"/>
              </a:rPr>
              <a:t> </a:t>
            </a:r>
            <a:r>
              <a:rPr lang="uk-UA" altLang="uk-UA" dirty="0">
                <a:latin typeface="Georgia" pitchFamily="18" charset="0"/>
              </a:rPr>
              <a:t>”; </a:t>
            </a:r>
          </a:p>
          <a:p>
            <a:r>
              <a:rPr lang="uk-UA" altLang="uk-UA" dirty="0">
                <a:latin typeface="Georgia" pitchFamily="18" charset="0"/>
              </a:rPr>
              <a:t>       - виставки гурткової роботи;</a:t>
            </a:r>
          </a:p>
          <a:p>
            <a:r>
              <a:rPr lang="uk-UA" altLang="uk-UA" dirty="0">
                <a:latin typeface="Georgia" pitchFamily="18" charset="0"/>
              </a:rPr>
              <a:t>       - конкурс на краще оформлення </a:t>
            </a:r>
          </a:p>
          <a:p>
            <a:r>
              <a:rPr lang="uk-UA" altLang="uk-UA" dirty="0">
                <a:latin typeface="Georgia" pitchFamily="18" charset="0"/>
              </a:rPr>
              <a:t>вітрин;</a:t>
            </a:r>
          </a:p>
          <a:p>
            <a:r>
              <a:rPr lang="uk-UA" altLang="uk-UA" dirty="0">
                <a:latin typeface="Georgia" pitchFamily="18" charset="0"/>
              </a:rPr>
              <a:t>       - відкриті уроки;</a:t>
            </a:r>
          </a:p>
          <a:p>
            <a:r>
              <a:rPr lang="uk-UA" altLang="uk-UA" dirty="0">
                <a:latin typeface="Georgia" pitchFamily="18" charset="0"/>
              </a:rPr>
              <a:t>       - панорама методичних знахідок </a:t>
            </a:r>
          </a:p>
          <a:p>
            <a:r>
              <a:rPr lang="uk-UA" altLang="uk-UA" dirty="0">
                <a:latin typeface="Georgia" pitchFamily="18" charset="0"/>
              </a:rPr>
              <a:t>викладачів та майстрів в/н.</a:t>
            </a:r>
          </a:p>
          <a:p>
            <a:r>
              <a:rPr lang="uk-UA" altLang="uk-UA" dirty="0">
                <a:latin typeface="Georgia" pitchFamily="18" charset="0"/>
              </a:rPr>
              <a:t>      Це дає можливість оцінити рівень </a:t>
            </a:r>
          </a:p>
          <a:p>
            <a:r>
              <a:rPr lang="uk-UA" altLang="uk-UA" dirty="0">
                <a:latin typeface="Georgia" pitchFamily="18" charset="0"/>
              </a:rPr>
              <a:t>роботи викладачів, майстрів </a:t>
            </a:r>
          </a:p>
          <a:p>
            <a:r>
              <a:rPr lang="uk-UA" altLang="uk-UA" dirty="0">
                <a:latin typeface="Georgia" pitchFamily="18" charset="0"/>
              </a:rPr>
              <a:t>в/н та учнів. </a:t>
            </a:r>
          </a:p>
          <a:p>
            <a:r>
              <a:rPr lang="ru-RU" altLang="uk-UA" dirty="0">
                <a:latin typeface="Georgia" pitchFamily="18" charset="0"/>
              </a:rPr>
              <a:t>      </a:t>
            </a:r>
            <a:r>
              <a:rPr lang="uk-UA" altLang="uk-UA" dirty="0">
                <a:latin typeface="Georgia" pitchFamily="18" charset="0"/>
              </a:rPr>
              <a:t>Підсумки</a:t>
            </a:r>
            <a:r>
              <a:rPr lang="ru-RU" altLang="uk-UA" dirty="0">
                <a:latin typeface="Georgia" pitchFamily="18" charset="0"/>
              </a:rPr>
              <a:t> </a:t>
            </a:r>
            <a:r>
              <a:rPr lang="uk-UA" altLang="uk-UA" dirty="0">
                <a:latin typeface="Georgia" pitchFamily="18" charset="0"/>
              </a:rPr>
              <a:t>тижня</a:t>
            </a:r>
            <a:r>
              <a:rPr lang="ru-RU" altLang="uk-UA" dirty="0">
                <a:latin typeface="Georgia" pitchFamily="18" charset="0"/>
              </a:rPr>
              <a:t> </a:t>
            </a:r>
            <a:r>
              <a:rPr lang="ru-RU" altLang="uk-UA" dirty="0" err="1">
                <a:latin typeface="Georgia" pitchFamily="18" charset="0"/>
              </a:rPr>
              <a:t>обговорюються</a:t>
            </a:r>
            <a:r>
              <a:rPr lang="ru-RU" altLang="uk-UA" dirty="0">
                <a:latin typeface="Georgia" pitchFamily="18" charset="0"/>
              </a:rPr>
              <a:t> на </a:t>
            </a:r>
          </a:p>
          <a:p>
            <a:r>
              <a:rPr lang="ru-RU" altLang="uk-UA" dirty="0" err="1">
                <a:latin typeface="Georgia" pitchFamily="18" charset="0"/>
              </a:rPr>
              <a:t>засіданні</a:t>
            </a:r>
            <a:r>
              <a:rPr lang="en-US" altLang="uk-UA" dirty="0">
                <a:latin typeface="Georgia" pitchFamily="18" charset="0"/>
              </a:rPr>
              <a:t> </a:t>
            </a:r>
            <a:r>
              <a:rPr lang="ru-RU" altLang="uk-UA" dirty="0" err="1">
                <a:latin typeface="Georgia" pitchFamily="18" charset="0"/>
              </a:rPr>
              <a:t>методичної</a:t>
            </a:r>
            <a:r>
              <a:rPr lang="ru-RU" altLang="uk-UA" dirty="0">
                <a:latin typeface="Georgia" pitchFamily="18" charset="0"/>
              </a:rPr>
              <a:t> </a:t>
            </a:r>
            <a:r>
              <a:rPr lang="ru-RU" altLang="uk-UA" dirty="0" err="1">
                <a:latin typeface="Georgia" pitchFamily="18" charset="0"/>
              </a:rPr>
              <a:t>комісії</a:t>
            </a:r>
            <a:r>
              <a:rPr lang="ru-RU" altLang="uk-UA" dirty="0">
                <a:latin typeface="Georgia" pitchFamily="18" charset="0"/>
              </a:rPr>
              <a:t> за </a:t>
            </a:r>
          </a:p>
          <a:p>
            <a:r>
              <a:rPr lang="ru-RU" altLang="uk-UA" dirty="0">
                <a:latin typeface="Georgia" pitchFamily="18" charset="0"/>
              </a:rPr>
              <a:t>круглим столом та </a:t>
            </a:r>
            <a:r>
              <a:rPr lang="ru-RU" altLang="uk-UA" dirty="0" err="1">
                <a:latin typeface="Georgia" pitchFamily="18" charset="0"/>
              </a:rPr>
              <a:t>оголошуються</a:t>
            </a:r>
            <a:r>
              <a:rPr lang="en-US" altLang="uk-UA" dirty="0">
                <a:latin typeface="Georgia" pitchFamily="18" charset="0"/>
              </a:rPr>
              <a:t> </a:t>
            </a:r>
            <a:endParaRPr lang="uk-UA" altLang="uk-UA" dirty="0">
              <a:latin typeface="Georgia" pitchFamily="18" charset="0"/>
            </a:endParaRPr>
          </a:p>
          <a:p>
            <a:r>
              <a:rPr lang="ru-RU" altLang="uk-UA" dirty="0" err="1">
                <a:latin typeface="Georgia" pitchFamily="18" charset="0"/>
              </a:rPr>
              <a:t>наступного</a:t>
            </a:r>
            <a:r>
              <a:rPr lang="ru-RU" altLang="uk-UA" dirty="0">
                <a:latin typeface="Georgia" pitchFamily="18" charset="0"/>
              </a:rPr>
              <a:t> </a:t>
            </a:r>
            <a:r>
              <a:rPr lang="ru-RU" altLang="uk-UA" dirty="0" err="1">
                <a:latin typeface="Georgia" pitchFamily="18" charset="0"/>
              </a:rPr>
              <a:t>понеділка</a:t>
            </a:r>
            <a:r>
              <a:rPr lang="ru-RU" altLang="uk-UA" dirty="0">
                <a:latin typeface="Georgia" pitchFamily="18" charset="0"/>
              </a:rPr>
              <a:t> </a:t>
            </a:r>
            <a:r>
              <a:rPr lang="ru-RU" altLang="uk-UA" dirty="0" err="1">
                <a:latin typeface="Georgia" pitchFamily="18" charset="0"/>
              </a:rPr>
              <a:t>учням</a:t>
            </a:r>
            <a:r>
              <a:rPr lang="ru-RU" altLang="uk-UA" dirty="0">
                <a:latin typeface="Georgia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84" y="0"/>
            <a:ext cx="9189184" cy="68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0" y="404664"/>
            <a:ext cx="7272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Напрямки діяльності методичної комісії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2752" y="3245525"/>
            <a:ext cx="2160240" cy="1208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НАПРЯМКИ</a:t>
            </a:r>
          </a:p>
          <a:p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ДІЯЛЬНОСТІ</a:t>
            </a:r>
          </a:p>
          <a:p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МЕТОДИЧНОЇ</a:t>
            </a:r>
          </a:p>
          <a:p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КОМІСІЇ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5724" y="1515964"/>
            <a:ext cx="2520280" cy="1033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МОНІТОРИНГ ПЕДАГОГІЧНОЇ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УСПІШНОСТІ, РОЗРОБКА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 САМОАТЕСТАЦІЇ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ПІДГОТОВКА ДО АТЕСТАЦІЇ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2887568"/>
            <a:ext cx="208823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ДІАГНОСТИКА ЗНАНЬ УЧНІВ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5636" y="4077072"/>
            <a:ext cx="187220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Організація творчої діяльності педагогів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5351100"/>
            <a:ext cx="201622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Підготовка відкритих заходів, презентацій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98776" y="1700808"/>
            <a:ext cx="175334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ПЛАНУВАННЯ РОБОТИ НА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НОВИЙ НАВЧАЛЬНИЙ РІК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51176" y="4941168"/>
            <a:ext cx="167295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ІНДИВІДУАЛЬНОЇ ТА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ГРУПОВОЇ РОБОТИ,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НАСТАВНИЦТВО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28184" y="1507815"/>
            <a:ext cx="201622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РОЗРОБКА, РОЗГЛЯД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РОБОЧОЇ НАВЧАЛЬНО-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ПРОГРАМНОЇ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ДОКУМЕНТАЦІЇ ТА АНАЛІЗ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ВНЕСЕННЯ КОРЕКТИВ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28184" y="2935515"/>
            <a:ext cx="208823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АПРОБАЦІЯ НОВИХ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МЕТОДИК,ТЕХНОЛОГІЙ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0612" y="4177414"/>
            <a:ext cx="208823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КОНСУЛЬТАЦІЙ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ПЕДАГОГІВ,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КОМІСІЇ ПІДВИЩЕННЯ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ПРОФ.КОМПЕТЕНЦІЇ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38644" y="5517232"/>
            <a:ext cx="18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ПІДГОТОВКА ТА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ПРОВЕДЕННЯ</a:t>
            </a:r>
          </a:p>
          <a:p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КОНКУРСІВ ФАХОВОЇ МАЙСТЕРНОТСТІ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Прямая со стрелкой 4"/>
          <p:cNvCxnSpPr>
            <a:stCxn id="9" idx="0"/>
          </p:cNvCxnSpPr>
          <p:nvPr/>
        </p:nvCxnSpPr>
        <p:spPr>
          <a:xfrm flipV="1">
            <a:off x="4722872" y="2615209"/>
            <a:ext cx="52576" cy="630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60580" y="4534272"/>
            <a:ext cx="88580" cy="406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3"/>
          </p:cNvCxnSpPr>
          <p:nvPr/>
        </p:nvCxnSpPr>
        <p:spPr>
          <a:xfrm flipV="1">
            <a:off x="5802992" y="1908973"/>
            <a:ext cx="425192" cy="1940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9" idx="1"/>
          </p:cNvCxnSpPr>
          <p:nvPr/>
        </p:nvCxnSpPr>
        <p:spPr>
          <a:xfrm flipV="1">
            <a:off x="5802992" y="3392715"/>
            <a:ext cx="42519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3"/>
            <a:endCxn id="20" idx="1"/>
          </p:cNvCxnSpPr>
          <p:nvPr/>
        </p:nvCxnSpPr>
        <p:spPr>
          <a:xfrm>
            <a:off x="5802992" y="3849915"/>
            <a:ext cx="347620" cy="784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3"/>
            <a:endCxn id="21" idx="1"/>
          </p:cNvCxnSpPr>
          <p:nvPr/>
        </p:nvCxnSpPr>
        <p:spPr>
          <a:xfrm>
            <a:off x="5802992" y="3849915"/>
            <a:ext cx="635652" cy="2124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3446004" y="2032596"/>
            <a:ext cx="196748" cy="1588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3" idx="3"/>
          </p:cNvCxnSpPr>
          <p:nvPr/>
        </p:nvCxnSpPr>
        <p:spPr>
          <a:xfrm flipH="1" flipV="1">
            <a:off x="3203848" y="3344768"/>
            <a:ext cx="438904" cy="276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203848" y="3621315"/>
            <a:ext cx="438904" cy="1013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5" idx="3"/>
          </p:cNvCxnSpPr>
          <p:nvPr/>
        </p:nvCxnSpPr>
        <p:spPr>
          <a:xfrm flipH="1">
            <a:off x="3347864" y="3621315"/>
            <a:ext cx="294888" cy="218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93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470"/>
            <a:ext cx="9144000" cy="7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734" y="1018545"/>
            <a:ext cx="35283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Методична комісія торгового профілю це масовий методичний орган в училищі, </a:t>
            </a:r>
          </a:p>
          <a:p>
            <a:r>
              <a:rPr lang="uk-UA" alt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діяльність якого безпосередньо впливає </a:t>
            </a:r>
          </a:p>
          <a:p>
            <a:r>
              <a:rPr lang="uk-UA" alt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підвищення якості навчання і виховання учнів, ефективність застосування сучасних форм і методів </a:t>
            </a:r>
          </a:p>
          <a:p>
            <a:r>
              <a:rPr lang="uk-UA" alt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навчання; професійний ріст і методичну майстерність педагогічних працівників; </a:t>
            </a:r>
          </a:p>
          <a:p>
            <a:r>
              <a:rPr lang="uk-UA" alt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впровадження досягнень педагогічної науки і передового досвіду </a:t>
            </a:r>
          </a:p>
          <a:p>
            <a:r>
              <a:rPr lang="uk-UA" alt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навчально-виховний процес.</a:t>
            </a:r>
            <a:endParaRPr lang="ru-RU" altLang="uk-U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1600" dirty="0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220072" y="1074539"/>
            <a:ext cx="3063843" cy="4595761"/>
            <a:chOff x="158" y="164"/>
            <a:chExt cx="5462" cy="3975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58" y="164"/>
              <a:ext cx="5462" cy="3975"/>
              <a:chOff x="158" y="164"/>
              <a:chExt cx="5462" cy="3975"/>
            </a:xfrm>
          </p:grpSpPr>
          <p:pic>
            <p:nvPicPr>
              <p:cNvPr id="10" name="Picture 3" descr="C:\Users\Валя\Desktop\валя\програмка\gramota-3\0a10910e41b5t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164"/>
                <a:ext cx="1716" cy="2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1110">
                <a:off x="3969" y="300"/>
                <a:ext cx="1583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DSC04756"/>
              <p:cNvPicPr>
                <a:picLocks noChangeAspect="1" noChangeArrowheads="1"/>
              </p:cNvPicPr>
              <p:nvPr/>
            </p:nvPicPr>
            <p:blipFill>
              <a:blip r:embed="rId5">
                <a:lum bright="30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27083">
                <a:off x="4105" y="890"/>
                <a:ext cx="1515" cy="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4" descr="58250_p1_8121114330286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24671">
                <a:off x="204" y="210"/>
                <a:ext cx="1817" cy="2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1227540694_gramota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77305">
                <a:off x="204" y="1071"/>
                <a:ext cx="1864" cy="2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 descr="DSC0475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4620">
                <a:off x="158" y="1616"/>
                <a:ext cx="1892" cy="2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 descr="DSC0475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2139">
                <a:off x="3923" y="1706"/>
                <a:ext cx="1683" cy="2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2659"/>
                <a:ext cx="960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54" y="709"/>
              <a:ext cx="1716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/>
              <a:r>
                <a:rPr lang="uk-UA" altLang="uk-UA" sz="900" i="1" dirty="0">
                  <a:solidFill>
                    <a:srgbClr val="C00000"/>
                  </a:solidFill>
                </a:rPr>
                <a:t>Наші</a:t>
              </a:r>
              <a:br>
                <a:rPr lang="uk-UA" altLang="uk-UA" sz="900" i="1" dirty="0">
                  <a:solidFill>
                    <a:srgbClr val="C00000"/>
                  </a:solidFill>
                </a:rPr>
              </a:br>
              <a:r>
                <a:rPr lang="uk-UA" altLang="uk-UA" sz="900" i="1" dirty="0">
                  <a:solidFill>
                    <a:srgbClr val="C00000"/>
                  </a:solidFill>
                </a:rPr>
                <a:t>досягнення</a:t>
              </a:r>
            </a:p>
            <a:p>
              <a:pPr eaLnBrk="1" hangingPunct="1"/>
              <a:r>
                <a:rPr lang="uk-UA" altLang="uk-UA" sz="900" i="1" dirty="0">
                  <a:solidFill>
                    <a:srgbClr val="C00000"/>
                  </a:solidFill>
                </a:rPr>
                <a:t>та нагороди</a:t>
              </a:r>
              <a:endParaRPr lang="ru-RU" altLang="uk-UA" sz="9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54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48680"/>
            <a:ext cx="604867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ВИКОРИСТАННЯ ІНФОРМАЦІЙНИХ ТЕХНОЛОГІЙ В РОБОТІ</a:t>
            </a:r>
          </a:p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МЕТОДИЧНОЇ КОМІСІЇ ПЕРЕДБАЧАЄ: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3641855"/>
              </p:ext>
            </p:extLst>
          </p:nvPr>
        </p:nvGraphicFramePr>
        <p:xfrm>
          <a:off x="133164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05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0" y="109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48680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 роботи методичної комісії</a:t>
            </a:r>
            <a:endParaRPr lang="uk-U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36339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Вдосконалення підготовки кваліфікованих робітників для торгівлі – одна з найважливіших умов підвищення ефективності та якості обслуговування населення.</a:t>
            </a:r>
          </a:p>
          <a:p>
            <a:r>
              <a:rPr lang="uk-UA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Модернізація матеріально – технічної бази з професії.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04808"/>
            <a:ext cx="1766689" cy="21200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4868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Проблема, над якою працюють члени методичної комісії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13" y="1085516"/>
            <a:ext cx="1935711" cy="152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2780928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«Інноваційний підхід до проведення уроку – високоякісна підготовка кваліфікованого робітника»</a:t>
            </a:r>
          </a:p>
          <a:p>
            <a:pPr algn="ctr"/>
            <a:endParaRPr lang="uk-UA" sz="3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4868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Єдина методична тема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27687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«Розвиток ключових </a:t>
            </a:r>
            <a:r>
              <a:rPr lang="uk-UA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компетентностей</a:t>
            </a:r>
            <a:r>
              <a:rPr lang="uk-U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учнів, підвищення рівня їх </a:t>
            </a:r>
            <a:r>
              <a:rPr lang="uk-UA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адаптапції</a:t>
            </a:r>
            <a:r>
              <a:rPr lang="uk-U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шляхом удосконалення </a:t>
            </a:r>
            <a:r>
              <a:rPr lang="uk-UA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навчально</a:t>
            </a:r>
            <a:r>
              <a:rPr lang="uk-U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виробничого та виховного процесу на інноваційній основі»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1861939" cy="1572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776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57606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/>
              <a:t>Список педагогічних працівників методичної комісії торгового профілю</a:t>
            </a:r>
          </a:p>
          <a:p>
            <a:pPr lvl="0"/>
            <a:r>
              <a:rPr lang="uk-UA" sz="2400" b="1" dirty="0">
                <a:solidFill>
                  <a:srgbClr val="C00000"/>
                </a:solidFill>
              </a:rPr>
              <a:t>СТЕРЧО Г. В. - голова  методичної  комісії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uk-UA" b="1" dirty="0"/>
          </a:p>
          <a:p>
            <a:r>
              <a:rPr lang="uk-UA" b="1" dirty="0"/>
              <a:t>Кощак В.Й.</a:t>
            </a:r>
            <a:endParaRPr lang="ru-RU" b="1" dirty="0"/>
          </a:p>
          <a:p>
            <a:r>
              <a:rPr lang="uk-UA" b="1" dirty="0" err="1"/>
              <a:t>Куштан</a:t>
            </a:r>
            <a:r>
              <a:rPr lang="uk-UA" b="1" dirty="0"/>
              <a:t> Г.В.</a:t>
            </a:r>
            <a:endParaRPr lang="ru-RU" b="1" dirty="0"/>
          </a:p>
          <a:p>
            <a:r>
              <a:rPr lang="uk-UA" b="1" dirty="0"/>
              <a:t>Кучерявий Є.П.</a:t>
            </a:r>
            <a:endParaRPr lang="ru-RU" b="1" dirty="0"/>
          </a:p>
          <a:p>
            <a:r>
              <a:rPr lang="uk-UA" b="1" dirty="0"/>
              <a:t>Кияк Н.О.</a:t>
            </a:r>
            <a:endParaRPr lang="ru-RU" b="1" dirty="0"/>
          </a:p>
          <a:p>
            <a:r>
              <a:rPr lang="uk-UA" b="1" dirty="0"/>
              <a:t>Качур В.М.</a:t>
            </a:r>
            <a:endParaRPr lang="ru-RU" b="1" dirty="0"/>
          </a:p>
          <a:p>
            <a:r>
              <a:rPr lang="uk-UA" b="1" dirty="0"/>
              <a:t>Кішко Й.П.</a:t>
            </a:r>
            <a:endParaRPr lang="ru-RU" b="1" dirty="0"/>
          </a:p>
          <a:p>
            <a:r>
              <a:rPr lang="uk-UA" b="1" dirty="0"/>
              <a:t>Костик Є.П.</a:t>
            </a:r>
            <a:endParaRPr lang="ru-RU" b="1" dirty="0"/>
          </a:p>
          <a:p>
            <a:r>
              <a:rPr lang="uk-UA" b="1" dirty="0"/>
              <a:t>Кузьма Н.В. </a:t>
            </a:r>
          </a:p>
          <a:p>
            <a:r>
              <a:rPr lang="uk-UA" b="1" dirty="0" err="1"/>
              <a:t>Лєбєдєв</a:t>
            </a:r>
            <a:r>
              <a:rPr lang="uk-UA" b="1" dirty="0"/>
              <a:t> І.І.</a:t>
            </a:r>
            <a:endParaRPr lang="ru-RU" b="1" dirty="0"/>
          </a:p>
          <a:p>
            <a:r>
              <a:rPr lang="uk-UA" b="1" dirty="0"/>
              <a:t>Ніколаєва Т.С.</a:t>
            </a:r>
            <a:endParaRPr lang="ru-RU" b="1" dirty="0"/>
          </a:p>
          <a:p>
            <a:r>
              <a:rPr lang="uk-UA" b="1" dirty="0" err="1"/>
              <a:t>Онікіна</a:t>
            </a:r>
            <a:r>
              <a:rPr lang="uk-UA" b="1" dirty="0"/>
              <a:t> А.А.</a:t>
            </a:r>
          </a:p>
          <a:p>
            <a:r>
              <a:rPr lang="uk-UA" b="1" dirty="0" err="1"/>
              <a:t>Павлишинець</a:t>
            </a:r>
            <a:r>
              <a:rPr lang="uk-UA" b="1" dirty="0"/>
              <a:t> О.І.</a:t>
            </a:r>
            <a:endParaRPr lang="ru-RU" b="1" dirty="0"/>
          </a:p>
          <a:p>
            <a:r>
              <a:rPr lang="uk-UA" b="1" dirty="0" err="1"/>
              <a:t>Трельо</a:t>
            </a:r>
            <a:r>
              <a:rPr lang="uk-UA" b="1" dirty="0"/>
              <a:t> О.Л. </a:t>
            </a:r>
            <a:endParaRPr lang="ru-RU" b="1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69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1799</Words>
  <Application>Microsoft Office PowerPoint</Application>
  <PresentationFormat>Екран (4:3)</PresentationFormat>
  <Paragraphs>313</Paragraphs>
  <Slides>40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Georgia</vt:lpstr>
      <vt:lpstr>Verdana</vt:lpstr>
      <vt:lpstr>Тема Office</vt:lpstr>
      <vt:lpstr>йй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admin</cp:lastModifiedBy>
  <cp:revision>182</cp:revision>
  <dcterms:created xsi:type="dcterms:W3CDTF">2015-01-22T07:42:00Z</dcterms:created>
  <dcterms:modified xsi:type="dcterms:W3CDTF">2024-01-03T09:07:30Z</dcterms:modified>
</cp:coreProperties>
</file>